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60" r:id="rId1"/>
    <p:sldMasterId id="2147483778" r:id="rId2"/>
    <p:sldMasterId id="2147483780" r:id="rId3"/>
  </p:sldMasterIdLst>
  <p:notesMasterIdLst>
    <p:notesMasterId r:id="rId82"/>
  </p:notesMasterIdLst>
  <p:sldIdLst>
    <p:sldId id="477" r:id="rId4"/>
    <p:sldId id="472" r:id="rId5"/>
    <p:sldId id="473" r:id="rId6"/>
    <p:sldId id="259" r:id="rId7"/>
    <p:sldId id="474" r:id="rId8"/>
    <p:sldId id="265" r:id="rId9"/>
    <p:sldId id="475" r:id="rId10"/>
    <p:sldId id="373" r:id="rId11"/>
    <p:sldId id="476" r:id="rId12"/>
    <p:sldId id="374" r:id="rId13"/>
    <p:sldId id="268" r:id="rId14"/>
    <p:sldId id="478" r:id="rId15"/>
    <p:sldId id="300" r:id="rId16"/>
    <p:sldId id="479" r:id="rId17"/>
    <p:sldId id="302" r:id="rId18"/>
    <p:sldId id="480" r:id="rId19"/>
    <p:sldId id="362" r:id="rId20"/>
    <p:sldId id="481" r:id="rId21"/>
    <p:sldId id="306" r:id="rId22"/>
    <p:sldId id="482" r:id="rId23"/>
    <p:sldId id="360" r:id="rId24"/>
    <p:sldId id="483" r:id="rId25"/>
    <p:sldId id="366" r:id="rId26"/>
    <p:sldId id="484" r:id="rId27"/>
    <p:sldId id="308" r:id="rId28"/>
    <p:sldId id="485" r:id="rId29"/>
    <p:sldId id="368" r:id="rId30"/>
    <p:sldId id="486" r:id="rId31"/>
    <p:sldId id="310" r:id="rId32"/>
    <p:sldId id="487" r:id="rId33"/>
    <p:sldId id="312" r:id="rId34"/>
    <p:sldId id="488" r:id="rId35"/>
    <p:sldId id="364" r:id="rId36"/>
    <p:sldId id="489" r:id="rId37"/>
    <p:sldId id="314" r:id="rId38"/>
    <p:sldId id="490" r:id="rId39"/>
    <p:sldId id="316" r:id="rId40"/>
    <p:sldId id="491" r:id="rId41"/>
    <p:sldId id="318" r:id="rId42"/>
    <p:sldId id="492" r:id="rId43"/>
    <p:sldId id="320" r:id="rId44"/>
    <p:sldId id="493" r:id="rId45"/>
    <p:sldId id="322" r:id="rId46"/>
    <p:sldId id="494" r:id="rId47"/>
    <p:sldId id="324" r:id="rId48"/>
    <p:sldId id="495" r:id="rId49"/>
    <p:sldId id="326" r:id="rId50"/>
    <p:sldId id="496" r:id="rId51"/>
    <p:sldId id="337" r:id="rId52"/>
    <p:sldId id="497" r:id="rId53"/>
    <p:sldId id="339" r:id="rId54"/>
    <p:sldId id="498" r:id="rId55"/>
    <p:sldId id="341" r:id="rId56"/>
    <p:sldId id="499" r:id="rId57"/>
    <p:sldId id="343" r:id="rId58"/>
    <p:sldId id="500" r:id="rId59"/>
    <p:sldId id="372" r:id="rId60"/>
    <p:sldId id="501" r:id="rId61"/>
    <p:sldId id="370" r:id="rId62"/>
    <p:sldId id="502" r:id="rId63"/>
    <p:sldId id="352" r:id="rId64"/>
    <p:sldId id="503" r:id="rId65"/>
    <p:sldId id="354" r:id="rId66"/>
    <p:sldId id="504" r:id="rId67"/>
    <p:sldId id="357" r:id="rId68"/>
    <p:sldId id="505" r:id="rId69"/>
    <p:sldId id="345" r:id="rId70"/>
    <p:sldId id="506" r:id="rId71"/>
    <p:sldId id="347" r:id="rId72"/>
    <p:sldId id="507" r:id="rId73"/>
    <p:sldId id="328" r:id="rId74"/>
    <p:sldId id="384" r:id="rId75"/>
    <p:sldId id="334" r:id="rId76"/>
    <p:sldId id="383" r:id="rId77"/>
    <p:sldId id="335" r:id="rId78"/>
    <p:sldId id="382" r:id="rId79"/>
    <p:sldId id="359" r:id="rId80"/>
    <p:sldId id="381" r:id="rId81"/>
  </p:sldIdLst>
  <p:sldSz cx="7775575" cy="5543550"/>
  <p:notesSz cx="6858000" cy="9144000"/>
  <p:embeddedFontLst>
    <p:embeddedFont>
      <p:font typeface="American Captain" pitchFamily="2" charset="77"/>
      <p:regular r:id="rId83"/>
    </p:embeddedFont>
    <p:embeddedFont>
      <p:font typeface="Calibri" panose="020F0502020204030204" pitchFamily="34" charset="0"/>
      <p:regular r:id="rId84"/>
      <p:bold r:id="rId85"/>
      <p:italic r:id="rId86"/>
      <p:boldItalic r:id="rId87"/>
    </p:embeddedFont>
    <p:embeddedFont>
      <p:font typeface="Marvel" pitchFamily="2" charset="0"/>
      <p:regular r:id="rId88"/>
    </p:embeddedFont>
    <p:embeddedFont>
      <p:font typeface="Ubuntu" panose="020B0504030602030204" pitchFamily="34" charset="0"/>
      <p:regular r:id="rId89"/>
      <p:bold r:id="rId90"/>
      <p:italic r:id="rId91"/>
      <p:boldItalic r:id="rId92"/>
    </p:embeddedFont>
    <p:embeddedFont>
      <p:font typeface="Ubuntu Light" panose="020B0304030602030204" pitchFamily="34" charset="0"/>
      <p:regular r:id="rId93"/>
      <p:italic r:id="rId9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15635"/>
    <p:restoredTop sz="96327"/>
  </p:normalViewPr>
  <p:slideViewPr>
    <p:cSldViewPr snapToGrid="0" snapToObjects="1" showGuides="1">
      <p:cViewPr varScale="1">
        <p:scale>
          <a:sx n="154" d="100"/>
          <a:sy n="154" d="100"/>
        </p:scale>
        <p:origin x="124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2.fntdata"/><Relationship Id="rId89" Type="http://schemas.openxmlformats.org/officeDocument/2006/relationships/font" Target="fonts/font7.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font" Target="fonts/font8.fntdata"/><Relationship Id="rId95" Type="http://schemas.openxmlformats.org/officeDocument/2006/relationships/presProps" Target="presProps.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font" Target="fonts/font3.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font" Target="fonts/font1.fntdata"/><Relationship Id="rId88" Type="http://schemas.openxmlformats.org/officeDocument/2006/relationships/font" Target="fonts/font6.fntdata"/><Relationship Id="rId91" Type="http://schemas.openxmlformats.org/officeDocument/2006/relationships/font" Target="fonts/font9.fntdata"/><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font" Target="fonts/font4.fntdata"/><Relationship Id="rId94" Type="http://schemas.openxmlformats.org/officeDocument/2006/relationships/font" Target="fonts/font12.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theme" Target="theme/theme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0.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5.fntdata"/><Relationship Id="rId61" Type="http://schemas.openxmlformats.org/officeDocument/2006/relationships/slide" Target="slides/slide58.xml"/><Relationship Id="rId82" Type="http://schemas.openxmlformats.org/officeDocument/2006/relationships/notesMaster" Target="notesMasters/notesMaster1.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11.fntdata"/><Relationship Id="rId98" Type="http://schemas.openxmlformats.org/officeDocument/2006/relationships/tableStyles" Target="tableStyles.xml"/></Relationships>
</file>

<file path=ppt/media/image1.png>
</file>

<file path=ppt/media/image10.tiff>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5539AA-00F6-1B41-B3F5-E6DC5D830A7C}" type="datetimeFigureOut">
              <a:rPr lang="en-NL" smtClean="0"/>
              <a:t>09/02/2023</a:t>
            </a:fld>
            <a:endParaRPr lang="en-NL"/>
          </a:p>
        </p:txBody>
      </p:sp>
      <p:sp>
        <p:nvSpPr>
          <p:cNvPr id="4" name="Slide Image Placeholder 3"/>
          <p:cNvSpPr>
            <a:spLocks noGrp="1" noRot="1" noChangeAspect="1"/>
          </p:cNvSpPr>
          <p:nvPr>
            <p:ph type="sldImg" idx="2"/>
          </p:nvPr>
        </p:nvSpPr>
        <p:spPr>
          <a:xfrm>
            <a:off x="1265238" y="1143000"/>
            <a:ext cx="43275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2745B2-3BD6-354C-B85B-0399026C17BF}" type="slidenum">
              <a:rPr lang="en-NL" smtClean="0"/>
              <a:t>‹#›</a:t>
            </a:fld>
            <a:endParaRPr lang="en-NL"/>
          </a:p>
        </p:txBody>
      </p:sp>
    </p:spTree>
    <p:extLst>
      <p:ext uri="{BB962C8B-B14F-4D97-AF65-F5344CB8AC3E}">
        <p14:creationId xmlns:p14="http://schemas.microsoft.com/office/powerpoint/2010/main" val="23769225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23</a:t>
            </a:fld>
            <a:endParaRPr lang="en-NL"/>
          </a:p>
        </p:txBody>
      </p:sp>
    </p:spTree>
    <p:extLst>
      <p:ext uri="{BB962C8B-B14F-4D97-AF65-F5344CB8AC3E}">
        <p14:creationId xmlns:p14="http://schemas.microsoft.com/office/powerpoint/2010/main" val="926685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24</a:t>
            </a:fld>
            <a:endParaRPr lang="en-NL"/>
          </a:p>
        </p:txBody>
      </p:sp>
    </p:spTree>
    <p:extLst>
      <p:ext uri="{BB962C8B-B14F-4D97-AF65-F5344CB8AC3E}">
        <p14:creationId xmlns:p14="http://schemas.microsoft.com/office/powerpoint/2010/main" val="7504922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25</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26</a:t>
            </a:fld>
            <a:endParaRPr lang="en-NL"/>
          </a:p>
        </p:txBody>
      </p:sp>
    </p:spTree>
    <p:extLst>
      <p:ext uri="{BB962C8B-B14F-4D97-AF65-F5344CB8AC3E}">
        <p14:creationId xmlns:p14="http://schemas.microsoft.com/office/powerpoint/2010/main" val="2350235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77</a:t>
            </a:fld>
            <a:endParaRPr lang="en-NL"/>
          </a:p>
        </p:txBody>
      </p:sp>
    </p:spTree>
    <p:extLst>
      <p:ext uri="{BB962C8B-B14F-4D97-AF65-F5344CB8AC3E}">
        <p14:creationId xmlns:p14="http://schemas.microsoft.com/office/powerpoint/2010/main" val="34887799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ordered Name Game Card 2">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5D2426B-2755-719C-B9D1-5A4D07AC6BB7}"/>
              </a:ext>
            </a:extLst>
          </p:cNvPr>
          <p:cNvSpPr/>
          <p:nvPr/>
        </p:nvSpPr>
        <p:spPr>
          <a:xfrm>
            <a:off x="750943" y="2018304"/>
            <a:ext cx="3830201"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2" y="728522"/>
            <a:ext cx="4668955"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18" name="Picture 17" descr="A picture containing food, drawing&#10;&#10;Description automatically generated">
            <a:extLst>
              <a:ext uri="{FF2B5EF4-FFF2-40B4-BE49-F238E27FC236}">
                <a16:creationId xmlns:a16="http://schemas.microsoft.com/office/drawing/2014/main" id="{556B4EFA-19EB-4EC3-891E-E2000952E6A6}"/>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3" name="Picture 2" descr="A picture containing text, clipart&#10;&#10;Description automatically generated">
            <a:extLst>
              <a:ext uri="{FF2B5EF4-FFF2-40B4-BE49-F238E27FC236}">
                <a16:creationId xmlns:a16="http://schemas.microsoft.com/office/drawing/2014/main" id="{20127F10-C01A-99B5-4015-937C7F13B099}"/>
              </a:ext>
            </a:extLst>
          </p:cNvPr>
          <p:cNvPicPr>
            <a:picLocks noChangeAspect="1"/>
          </p:cNvPicPr>
          <p:nvPr/>
        </p:nvPicPr>
        <p:blipFill>
          <a:blip r:embed="rId3"/>
          <a:stretch>
            <a:fillRect/>
          </a:stretch>
        </p:blipFill>
        <p:spPr>
          <a:xfrm>
            <a:off x="740418" y="4532197"/>
            <a:ext cx="870770" cy="304769"/>
          </a:xfrm>
          <a:prstGeom prst="rect">
            <a:avLst/>
          </a:prstGeom>
        </p:spPr>
      </p:pic>
      <p:pic>
        <p:nvPicPr>
          <p:cNvPr id="2" name="Picture 1" descr="A picture containing food, drawing&#10;&#10;Description automatically generated">
            <a:extLst>
              <a:ext uri="{FF2B5EF4-FFF2-40B4-BE49-F238E27FC236}">
                <a16:creationId xmlns:a16="http://schemas.microsoft.com/office/drawing/2014/main" id="{1F1268E1-CC0B-E5D6-5468-CD05DCBB7FD7}"/>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4" name="Picture 3" descr="A picture containing text, clipart&#10;&#10;Description automatically generated">
            <a:extLst>
              <a:ext uri="{FF2B5EF4-FFF2-40B4-BE49-F238E27FC236}">
                <a16:creationId xmlns:a16="http://schemas.microsoft.com/office/drawing/2014/main" id="{44824665-FEDC-5D64-F52D-6989375DFB86}"/>
              </a:ext>
            </a:extLst>
          </p:cNvPr>
          <p:cNvPicPr>
            <a:picLocks noChangeAspect="1"/>
          </p:cNvPicPr>
          <p:nvPr/>
        </p:nvPicPr>
        <p:blipFill>
          <a:blip r:embed="rId3"/>
          <a:stretch>
            <a:fillRect/>
          </a:stretch>
        </p:blipFill>
        <p:spPr>
          <a:xfrm>
            <a:off x="740418" y="4532197"/>
            <a:ext cx="870770" cy="304769"/>
          </a:xfrm>
          <a:prstGeom prst="rect">
            <a:avLst/>
          </a:prstGeom>
        </p:spPr>
      </p:pic>
      <p:sp>
        <p:nvSpPr>
          <p:cNvPr id="10" name="TextBox 9">
            <a:extLst>
              <a:ext uri="{FF2B5EF4-FFF2-40B4-BE49-F238E27FC236}">
                <a16:creationId xmlns:a16="http://schemas.microsoft.com/office/drawing/2014/main" id="{BDEAE7BE-13A7-518A-7AD1-9E86068700F3}"/>
              </a:ext>
            </a:extLst>
          </p:cNvPr>
          <p:cNvSpPr txBox="1"/>
          <p:nvPr userDrawn="1"/>
        </p:nvSpPr>
        <p:spPr>
          <a:xfrm>
            <a:off x="670095" y="605065"/>
            <a:ext cx="6030852" cy="2816034"/>
          </a:xfrm>
          <a:prstGeom prst="rect">
            <a:avLst/>
          </a:prstGeom>
          <a:noFill/>
        </p:spPr>
        <p:txBody>
          <a:bodyPr wrap="square" lIns="251999" tIns="151200" rIns="72000" bIns="46800" rtlCol="0">
            <a:spAutoFit/>
          </a:bodyPr>
          <a:lstStyle/>
          <a:p>
            <a:pPr>
              <a:lnSpc>
                <a:spcPts val="10200"/>
              </a:lnSpc>
            </a:pPr>
            <a:r>
              <a:rPr lang="en-NL" sz="9600" dirty="0">
                <a:solidFill>
                  <a:schemeClr val="bg1"/>
                </a:solidFill>
                <a:latin typeface="American Captain" pitchFamily="2" charset="77"/>
              </a:rPr>
              <a:t>Measuring Outcome</a:t>
            </a:r>
          </a:p>
        </p:txBody>
      </p:sp>
    </p:spTree>
    <p:extLst>
      <p:ext uri="{BB962C8B-B14F-4D97-AF65-F5344CB8AC3E}">
        <p14:creationId xmlns:p14="http://schemas.microsoft.com/office/powerpoint/2010/main" val="1696367074"/>
      </p:ext>
    </p:extLst>
  </p:cSld>
  <p:clrMapOvr>
    <a:masterClrMapping/>
  </p:clrMapOvr>
  <p:hf sldNum="0" hdr="0" dt="0"/>
  <p:extLst>
    <p:ext uri="{DCECCB84-F9BA-43D5-87BE-67443E8EF086}">
      <p15:sldGuideLst xmlns:p15="http://schemas.microsoft.com/office/powerpoint/2012/main">
        <p15:guide id="1" pos="2449">
          <p15:clr>
            <a:srgbClr val="FBAE40"/>
          </p15:clr>
        </p15:guide>
        <p15:guide id="2" pos="47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ordered Title Card Circl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2D1AC1-27FE-2010-F645-D8A6C34BEF54}"/>
              </a:ext>
            </a:extLst>
          </p:cNvPr>
          <p:cNvGrpSpPr/>
          <p:nvPr/>
        </p:nvGrpSpPr>
        <p:grpSpPr>
          <a:xfrm>
            <a:off x="-206239" y="759388"/>
            <a:ext cx="467777" cy="3969283"/>
            <a:chOff x="-223173" y="759388"/>
            <a:chExt cx="467777" cy="3969283"/>
          </a:xfrm>
        </p:grpSpPr>
        <p:sp>
          <p:nvSpPr>
            <p:cNvPr id="6" name="Oval 5">
              <a:extLst>
                <a:ext uri="{FF2B5EF4-FFF2-40B4-BE49-F238E27FC236}">
                  <a16:creationId xmlns:a16="http://schemas.microsoft.com/office/drawing/2014/main" id="{D9223210-CDC6-2A1E-25E4-F64B463E9F49}"/>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Oval 6">
              <a:extLst>
                <a:ext uri="{FF2B5EF4-FFF2-40B4-BE49-F238E27FC236}">
                  <a16:creationId xmlns:a16="http://schemas.microsoft.com/office/drawing/2014/main" id="{FF2CB8F9-BD1E-FD42-35E6-8CDBE392E5F6}"/>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Oval 7">
              <a:extLst>
                <a:ext uri="{FF2B5EF4-FFF2-40B4-BE49-F238E27FC236}">
                  <a16:creationId xmlns:a16="http://schemas.microsoft.com/office/drawing/2014/main" id="{FC320A38-5C7B-1D37-9AD8-D193CB1084AD}"/>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Oval 8">
              <a:extLst>
                <a:ext uri="{FF2B5EF4-FFF2-40B4-BE49-F238E27FC236}">
                  <a16:creationId xmlns:a16="http://schemas.microsoft.com/office/drawing/2014/main" id="{96CBF34A-464E-13C3-9974-42EB69EC863F}"/>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Oval 9">
              <a:extLst>
                <a:ext uri="{FF2B5EF4-FFF2-40B4-BE49-F238E27FC236}">
                  <a16:creationId xmlns:a16="http://schemas.microsoft.com/office/drawing/2014/main" id="{5C3C8325-D899-EDD7-A8BD-947B8B24BBA8}"/>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Oval 10">
              <a:extLst>
                <a:ext uri="{FF2B5EF4-FFF2-40B4-BE49-F238E27FC236}">
                  <a16:creationId xmlns:a16="http://schemas.microsoft.com/office/drawing/2014/main" id="{38722114-D653-DC26-7DAE-A8FB82C7978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Oval 11">
              <a:extLst>
                <a:ext uri="{FF2B5EF4-FFF2-40B4-BE49-F238E27FC236}">
                  <a16:creationId xmlns:a16="http://schemas.microsoft.com/office/drawing/2014/main" id="{1AC61B78-F449-C925-3546-A1B34B23F8DD}"/>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C08AB430-285E-06A3-1B84-8BC6AFAAC278}"/>
              </a:ext>
            </a:extLst>
          </p:cNvPr>
          <p:cNvGrpSpPr/>
          <p:nvPr/>
        </p:nvGrpSpPr>
        <p:grpSpPr>
          <a:xfrm>
            <a:off x="7524752" y="787133"/>
            <a:ext cx="467777" cy="3969283"/>
            <a:chOff x="-223173" y="759388"/>
            <a:chExt cx="467777" cy="3969283"/>
          </a:xfrm>
        </p:grpSpPr>
        <p:sp>
          <p:nvSpPr>
            <p:cNvPr id="14" name="Oval 13">
              <a:extLst>
                <a:ext uri="{FF2B5EF4-FFF2-40B4-BE49-F238E27FC236}">
                  <a16:creationId xmlns:a16="http://schemas.microsoft.com/office/drawing/2014/main" id="{FF92835C-2A27-77D9-F093-70DFA1359E50}"/>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Oval 14">
              <a:extLst>
                <a:ext uri="{FF2B5EF4-FFF2-40B4-BE49-F238E27FC236}">
                  <a16:creationId xmlns:a16="http://schemas.microsoft.com/office/drawing/2014/main" id="{E7092B30-E7AA-D312-0199-BDCA540FDEC4}"/>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Oval 15">
              <a:extLst>
                <a:ext uri="{FF2B5EF4-FFF2-40B4-BE49-F238E27FC236}">
                  <a16:creationId xmlns:a16="http://schemas.microsoft.com/office/drawing/2014/main" id="{DFD6FEAB-AE72-B4D1-9774-1EDA925B35DE}"/>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Oval 16">
              <a:extLst>
                <a:ext uri="{FF2B5EF4-FFF2-40B4-BE49-F238E27FC236}">
                  <a16:creationId xmlns:a16="http://schemas.microsoft.com/office/drawing/2014/main" id="{9F171CDC-C8D8-9B2F-E918-9AD543AC9CA7}"/>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Oval 17">
              <a:extLst>
                <a:ext uri="{FF2B5EF4-FFF2-40B4-BE49-F238E27FC236}">
                  <a16:creationId xmlns:a16="http://schemas.microsoft.com/office/drawing/2014/main" id="{D64FC999-98B3-E3DC-3FBB-9BD47D95E87D}"/>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Oval 18">
              <a:extLst>
                <a:ext uri="{FF2B5EF4-FFF2-40B4-BE49-F238E27FC236}">
                  <a16:creationId xmlns:a16="http://schemas.microsoft.com/office/drawing/2014/main" id="{6EC3659D-191A-91FA-C180-9FDAECC009B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Oval 19">
              <a:extLst>
                <a:ext uri="{FF2B5EF4-FFF2-40B4-BE49-F238E27FC236}">
                  <a16:creationId xmlns:a16="http://schemas.microsoft.com/office/drawing/2014/main" id="{F77C22EA-226D-7266-F96E-D3C80948A222}"/>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3FFC277E-B53B-969F-6CEC-2BDE32AF817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3" name="Group 2">
            <a:extLst>
              <a:ext uri="{FF2B5EF4-FFF2-40B4-BE49-F238E27FC236}">
                <a16:creationId xmlns:a16="http://schemas.microsoft.com/office/drawing/2014/main" id="{182C473E-EE1A-4EA4-8F39-26D733C3B28F}"/>
              </a:ext>
            </a:extLst>
          </p:cNvPr>
          <p:cNvGrpSpPr/>
          <p:nvPr/>
        </p:nvGrpSpPr>
        <p:grpSpPr>
          <a:xfrm>
            <a:off x="-206239" y="759388"/>
            <a:ext cx="467777" cy="3969283"/>
            <a:chOff x="-223173" y="759388"/>
            <a:chExt cx="467777" cy="3969283"/>
          </a:xfrm>
        </p:grpSpPr>
        <p:sp>
          <p:nvSpPr>
            <p:cNvPr id="4" name="Oval 3">
              <a:extLst>
                <a:ext uri="{FF2B5EF4-FFF2-40B4-BE49-F238E27FC236}">
                  <a16:creationId xmlns:a16="http://schemas.microsoft.com/office/drawing/2014/main" id="{53F7F88D-7897-E1EC-7F64-AE2676980DC4}"/>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Oval 4">
              <a:extLst>
                <a:ext uri="{FF2B5EF4-FFF2-40B4-BE49-F238E27FC236}">
                  <a16:creationId xmlns:a16="http://schemas.microsoft.com/office/drawing/2014/main" id="{986D3A83-6327-1113-B76F-89A5F06B6106}"/>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Oval 21">
              <a:extLst>
                <a:ext uri="{FF2B5EF4-FFF2-40B4-BE49-F238E27FC236}">
                  <a16:creationId xmlns:a16="http://schemas.microsoft.com/office/drawing/2014/main" id="{EEFB9605-1F29-6BCD-DAED-81DE27C1DF63}"/>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Oval 22">
              <a:extLst>
                <a:ext uri="{FF2B5EF4-FFF2-40B4-BE49-F238E27FC236}">
                  <a16:creationId xmlns:a16="http://schemas.microsoft.com/office/drawing/2014/main" id="{BD1ACDA6-E2B9-040D-D784-BBC71CA71EEA}"/>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Oval 23">
              <a:extLst>
                <a:ext uri="{FF2B5EF4-FFF2-40B4-BE49-F238E27FC236}">
                  <a16:creationId xmlns:a16="http://schemas.microsoft.com/office/drawing/2014/main" id="{77B9AC76-99A3-C652-216C-B5D053AC2ED7}"/>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Oval 24">
              <a:extLst>
                <a:ext uri="{FF2B5EF4-FFF2-40B4-BE49-F238E27FC236}">
                  <a16:creationId xmlns:a16="http://schemas.microsoft.com/office/drawing/2014/main" id="{491FC4BA-0F5E-37E6-B7EB-175E0EFFA063}"/>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Oval 25">
              <a:extLst>
                <a:ext uri="{FF2B5EF4-FFF2-40B4-BE49-F238E27FC236}">
                  <a16:creationId xmlns:a16="http://schemas.microsoft.com/office/drawing/2014/main" id="{376070CA-B7AE-58E7-D79B-87D08E55FBC4}"/>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7" name="Group 26">
            <a:extLst>
              <a:ext uri="{FF2B5EF4-FFF2-40B4-BE49-F238E27FC236}">
                <a16:creationId xmlns:a16="http://schemas.microsoft.com/office/drawing/2014/main" id="{0B7C29D0-99E2-9F6A-A2EC-B1C11B13D7D9}"/>
              </a:ext>
            </a:extLst>
          </p:cNvPr>
          <p:cNvGrpSpPr/>
          <p:nvPr/>
        </p:nvGrpSpPr>
        <p:grpSpPr>
          <a:xfrm>
            <a:off x="7524752" y="787133"/>
            <a:ext cx="467777" cy="3969283"/>
            <a:chOff x="-223173" y="759388"/>
            <a:chExt cx="467777" cy="3969283"/>
          </a:xfrm>
        </p:grpSpPr>
        <p:sp>
          <p:nvSpPr>
            <p:cNvPr id="28" name="Oval 27">
              <a:extLst>
                <a:ext uri="{FF2B5EF4-FFF2-40B4-BE49-F238E27FC236}">
                  <a16:creationId xmlns:a16="http://schemas.microsoft.com/office/drawing/2014/main" id="{01D8CCDB-A8FA-8031-CED9-F1C93C1F3308}"/>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Oval 28">
              <a:extLst>
                <a:ext uri="{FF2B5EF4-FFF2-40B4-BE49-F238E27FC236}">
                  <a16:creationId xmlns:a16="http://schemas.microsoft.com/office/drawing/2014/main" id="{6555CC4E-58A9-347A-D4D1-B6A8D9B3E4A6}"/>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Oval 29">
              <a:extLst>
                <a:ext uri="{FF2B5EF4-FFF2-40B4-BE49-F238E27FC236}">
                  <a16:creationId xmlns:a16="http://schemas.microsoft.com/office/drawing/2014/main" id="{E4D8641D-D908-96AB-A912-961D791D64C4}"/>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Oval 30">
              <a:extLst>
                <a:ext uri="{FF2B5EF4-FFF2-40B4-BE49-F238E27FC236}">
                  <a16:creationId xmlns:a16="http://schemas.microsoft.com/office/drawing/2014/main" id="{7F6AE986-7A5F-3A1A-6BEB-34D18ACC399F}"/>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Oval 31">
              <a:extLst>
                <a:ext uri="{FF2B5EF4-FFF2-40B4-BE49-F238E27FC236}">
                  <a16:creationId xmlns:a16="http://schemas.microsoft.com/office/drawing/2014/main" id="{43A29EB3-3CDA-35CC-DFDB-E80AA153B7CA}"/>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Oval 32">
              <a:extLst>
                <a:ext uri="{FF2B5EF4-FFF2-40B4-BE49-F238E27FC236}">
                  <a16:creationId xmlns:a16="http://schemas.microsoft.com/office/drawing/2014/main" id="{118E709B-7164-1891-3101-F07892C4DD86}"/>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Oval 33">
              <a:extLst>
                <a:ext uri="{FF2B5EF4-FFF2-40B4-BE49-F238E27FC236}">
                  <a16:creationId xmlns:a16="http://schemas.microsoft.com/office/drawing/2014/main" id="{3978FCF8-0312-7DB0-8155-156179208EA7}"/>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506976842"/>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ordered Title Card Squar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47CDE47-A247-B4D9-6DAE-1A0561CE28D7}"/>
              </a:ext>
            </a:extLst>
          </p:cNvPr>
          <p:cNvGrpSpPr/>
          <p:nvPr/>
        </p:nvGrpSpPr>
        <p:grpSpPr>
          <a:xfrm>
            <a:off x="-214266" y="846908"/>
            <a:ext cx="428531" cy="3849734"/>
            <a:chOff x="-211217" y="823607"/>
            <a:chExt cx="428531" cy="3849734"/>
          </a:xfrm>
        </p:grpSpPr>
        <p:sp>
          <p:nvSpPr>
            <p:cNvPr id="6" name="Rounded Rectangle 5">
              <a:extLst>
                <a:ext uri="{FF2B5EF4-FFF2-40B4-BE49-F238E27FC236}">
                  <a16:creationId xmlns:a16="http://schemas.microsoft.com/office/drawing/2014/main" id="{AEBE7EDF-B153-09AC-7EAF-E22FA54E4732}"/>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Rounded Rectangle 6">
              <a:extLst>
                <a:ext uri="{FF2B5EF4-FFF2-40B4-BE49-F238E27FC236}">
                  <a16:creationId xmlns:a16="http://schemas.microsoft.com/office/drawing/2014/main" id="{0E136EA9-427D-FB1F-0AF7-5D099906298D}"/>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Rounded Rectangle 7">
              <a:extLst>
                <a:ext uri="{FF2B5EF4-FFF2-40B4-BE49-F238E27FC236}">
                  <a16:creationId xmlns:a16="http://schemas.microsoft.com/office/drawing/2014/main" id="{731D2881-BB10-5ECA-BDCF-414C13EEC220}"/>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Rounded Rectangle 8">
              <a:extLst>
                <a:ext uri="{FF2B5EF4-FFF2-40B4-BE49-F238E27FC236}">
                  <a16:creationId xmlns:a16="http://schemas.microsoft.com/office/drawing/2014/main" id="{BE8A130E-7DED-F6D0-1EC3-A1D621A6E5F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Rounded Rectangle 9">
              <a:extLst>
                <a:ext uri="{FF2B5EF4-FFF2-40B4-BE49-F238E27FC236}">
                  <a16:creationId xmlns:a16="http://schemas.microsoft.com/office/drawing/2014/main" id="{602EF693-0715-F65E-A4AB-82C5AF656806}"/>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Rounded Rectangle 10">
              <a:extLst>
                <a:ext uri="{FF2B5EF4-FFF2-40B4-BE49-F238E27FC236}">
                  <a16:creationId xmlns:a16="http://schemas.microsoft.com/office/drawing/2014/main" id="{329037B4-1885-5B44-A62D-23025EAA9D76}"/>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Rounded Rectangle 11">
              <a:extLst>
                <a:ext uri="{FF2B5EF4-FFF2-40B4-BE49-F238E27FC236}">
                  <a16:creationId xmlns:a16="http://schemas.microsoft.com/office/drawing/2014/main" id="{413DAAC8-A447-EFD4-58A8-03CA2FB74725}"/>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6AD7A663-55D3-8A74-1F85-FC07DC16C605}"/>
              </a:ext>
            </a:extLst>
          </p:cNvPr>
          <p:cNvGrpSpPr/>
          <p:nvPr/>
        </p:nvGrpSpPr>
        <p:grpSpPr>
          <a:xfrm>
            <a:off x="7544375" y="846908"/>
            <a:ext cx="428531" cy="3849734"/>
            <a:chOff x="-211217" y="823607"/>
            <a:chExt cx="428531" cy="3849734"/>
          </a:xfrm>
        </p:grpSpPr>
        <p:sp>
          <p:nvSpPr>
            <p:cNvPr id="14" name="Rounded Rectangle 13">
              <a:extLst>
                <a:ext uri="{FF2B5EF4-FFF2-40B4-BE49-F238E27FC236}">
                  <a16:creationId xmlns:a16="http://schemas.microsoft.com/office/drawing/2014/main" id="{67F0A7CA-905F-8431-6DCB-0D512084B587}"/>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ounded Rectangle 14">
              <a:extLst>
                <a:ext uri="{FF2B5EF4-FFF2-40B4-BE49-F238E27FC236}">
                  <a16:creationId xmlns:a16="http://schemas.microsoft.com/office/drawing/2014/main" id="{71C05A53-A18F-864C-825D-B9C21E472182}"/>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Rounded Rectangle 15">
              <a:extLst>
                <a:ext uri="{FF2B5EF4-FFF2-40B4-BE49-F238E27FC236}">
                  <a16:creationId xmlns:a16="http://schemas.microsoft.com/office/drawing/2014/main" id="{A1A99929-70D9-CB3A-3064-03CFBD459C2E}"/>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Rounded Rectangle 16">
              <a:extLst>
                <a:ext uri="{FF2B5EF4-FFF2-40B4-BE49-F238E27FC236}">
                  <a16:creationId xmlns:a16="http://schemas.microsoft.com/office/drawing/2014/main" id="{840BF7CC-57C8-2ADD-20B6-D6377A9DDBE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Rounded Rectangle 17">
              <a:extLst>
                <a:ext uri="{FF2B5EF4-FFF2-40B4-BE49-F238E27FC236}">
                  <a16:creationId xmlns:a16="http://schemas.microsoft.com/office/drawing/2014/main" id="{484A5FB4-87F1-479D-1374-21A8A5160BA4}"/>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Rounded Rectangle 18">
              <a:extLst>
                <a:ext uri="{FF2B5EF4-FFF2-40B4-BE49-F238E27FC236}">
                  <a16:creationId xmlns:a16="http://schemas.microsoft.com/office/drawing/2014/main" id="{82751413-3C26-9B72-2C76-FD2FCAAB78D8}"/>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Rounded Rectangle 19">
              <a:extLst>
                <a:ext uri="{FF2B5EF4-FFF2-40B4-BE49-F238E27FC236}">
                  <a16:creationId xmlns:a16="http://schemas.microsoft.com/office/drawing/2014/main" id="{7CD065E2-72DF-2B16-0E3C-E4EAD26FDB49}"/>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E10EE069-10A3-459D-27CB-66666B780CB4}"/>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3" name="Group 2">
            <a:extLst>
              <a:ext uri="{FF2B5EF4-FFF2-40B4-BE49-F238E27FC236}">
                <a16:creationId xmlns:a16="http://schemas.microsoft.com/office/drawing/2014/main" id="{48E35F68-6F41-66A7-3DC5-78A514F8956B}"/>
              </a:ext>
            </a:extLst>
          </p:cNvPr>
          <p:cNvGrpSpPr/>
          <p:nvPr/>
        </p:nvGrpSpPr>
        <p:grpSpPr>
          <a:xfrm>
            <a:off x="-214266" y="846908"/>
            <a:ext cx="428531" cy="3849734"/>
            <a:chOff x="-211217" y="823607"/>
            <a:chExt cx="428531" cy="3849734"/>
          </a:xfrm>
        </p:grpSpPr>
        <p:sp>
          <p:nvSpPr>
            <p:cNvPr id="4" name="Rounded Rectangle 3">
              <a:extLst>
                <a:ext uri="{FF2B5EF4-FFF2-40B4-BE49-F238E27FC236}">
                  <a16:creationId xmlns:a16="http://schemas.microsoft.com/office/drawing/2014/main" id="{8CA8BE51-183A-2F07-0B1B-24B20332B6BE}"/>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ounded Rectangle 4">
              <a:extLst>
                <a:ext uri="{FF2B5EF4-FFF2-40B4-BE49-F238E27FC236}">
                  <a16:creationId xmlns:a16="http://schemas.microsoft.com/office/drawing/2014/main" id="{B3C974BE-D218-805B-7088-B33D970B91F4}"/>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Rounded Rectangle 21">
              <a:extLst>
                <a:ext uri="{FF2B5EF4-FFF2-40B4-BE49-F238E27FC236}">
                  <a16:creationId xmlns:a16="http://schemas.microsoft.com/office/drawing/2014/main" id="{A61B9250-01C0-A54A-A7E1-CB34A474E3C0}"/>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Rounded Rectangle 22">
              <a:extLst>
                <a:ext uri="{FF2B5EF4-FFF2-40B4-BE49-F238E27FC236}">
                  <a16:creationId xmlns:a16="http://schemas.microsoft.com/office/drawing/2014/main" id="{7AA67AB4-1996-EE35-C5DD-D9DF37C4D8F5}"/>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Rounded Rectangle 23">
              <a:extLst>
                <a:ext uri="{FF2B5EF4-FFF2-40B4-BE49-F238E27FC236}">
                  <a16:creationId xmlns:a16="http://schemas.microsoft.com/office/drawing/2014/main" id="{75A0C465-45F5-9EA9-C818-BEA039F9B373}"/>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Rounded Rectangle 24">
              <a:extLst>
                <a:ext uri="{FF2B5EF4-FFF2-40B4-BE49-F238E27FC236}">
                  <a16:creationId xmlns:a16="http://schemas.microsoft.com/office/drawing/2014/main" id="{7B838386-1DC4-8C37-D58E-75A870ACEB2C}"/>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Rounded Rectangle 25">
              <a:extLst>
                <a:ext uri="{FF2B5EF4-FFF2-40B4-BE49-F238E27FC236}">
                  <a16:creationId xmlns:a16="http://schemas.microsoft.com/office/drawing/2014/main" id="{B20760EB-63FE-51CF-6FF4-4C9C6AF4CFAB}"/>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7" name="Group 26">
            <a:extLst>
              <a:ext uri="{FF2B5EF4-FFF2-40B4-BE49-F238E27FC236}">
                <a16:creationId xmlns:a16="http://schemas.microsoft.com/office/drawing/2014/main" id="{8F5663F5-BF2F-955E-E1E5-245170AF1E22}"/>
              </a:ext>
            </a:extLst>
          </p:cNvPr>
          <p:cNvGrpSpPr/>
          <p:nvPr/>
        </p:nvGrpSpPr>
        <p:grpSpPr>
          <a:xfrm>
            <a:off x="7544375" y="846908"/>
            <a:ext cx="428531" cy="3849734"/>
            <a:chOff x="-211217" y="823607"/>
            <a:chExt cx="428531" cy="3849734"/>
          </a:xfrm>
        </p:grpSpPr>
        <p:sp>
          <p:nvSpPr>
            <p:cNvPr id="28" name="Rounded Rectangle 27">
              <a:extLst>
                <a:ext uri="{FF2B5EF4-FFF2-40B4-BE49-F238E27FC236}">
                  <a16:creationId xmlns:a16="http://schemas.microsoft.com/office/drawing/2014/main" id="{8AE19D08-CDAB-8954-6129-0F83AF6E6388}"/>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Rounded Rectangle 28">
              <a:extLst>
                <a:ext uri="{FF2B5EF4-FFF2-40B4-BE49-F238E27FC236}">
                  <a16:creationId xmlns:a16="http://schemas.microsoft.com/office/drawing/2014/main" id="{0BF0F205-CD2D-9766-1999-6391F437C6B5}"/>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Rounded Rectangle 29">
              <a:extLst>
                <a:ext uri="{FF2B5EF4-FFF2-40B4-BE49-F238E27FC236}">
                  <a16:creationId xmlns:a16="http://schemas.microsoft.com/office/drawing/2014/main" id="{4ACDF134-3501-BD70-FD9F-FD81418F3B81}"/>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Rounded Rectangle 30">
              <a:extLst>
                <a:ext uri="{FF2B5EF4-FFF2-40B4-BE49-F238E27FC236}">
                  <a16:creationId xmlns:a16="http://schemas.microsoft.com/office/drawing/2014/main" id="{68432012-B56E-25F4-337A-44DB945E85D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Rounded Rectangle 31">
              <a:extLst>
                <a:ext uri="{FF2B5EF4-FFF2-40B4-BE49-F238E27FC236}">
                  <a16:creationId xmlns:a16="http://schemas.microsoft.com/office/drawing/2014/main" id="{BA62EE74-5103-C521-A918-3642C754ED69}"/>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Rounded Rectangle 32">
              <a:extLst>
                <a:ext uri="{FF2B5EF4-FFF2-40B4-BE49-F238E27FC236}">
                  <a16:creationId xmlns:a16="http://schemas.microsoft.com/office/drawing/2014/main" id="{5B9E8AFE-C11E-A838-7A2E-7B0D463715C8}"/>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Rounded Rectangle 33">
              <a:extLst>
                <a:ext uri="{FF2B5EF4-FFF2-40B4-BE49-F238E27FC236}">
                  <a16:creationId xmlns:a16="http://schemas.microsoft.com/office/drawing/2014/main" id="{B8F63335-A6DB-8E92-BBC8-3B640379893B}"/>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3730598339"/>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ordered Title Card Sun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E6F3569-BABD-E488-57B8-7BF7B580BBA9}"/>
              </a:ext>
            </a:extLst>
          </p:cNvPr>
          <p:cNvGrpSpPr/>
          <p:nvPr/>
        </p:nvGrpSpPr>
        <p:grpSpPr>
          <a:xfrm>
            <a:off x="7477605" y="902073"/>
            <a:ext cx="562071" cy="3739403"/>
            <a:chOff x="-274986" y="1188204"/>
            <a:chExt cx="562071" cy="3739403"/>
          </a:xfrm>
        </p:grpSpPr>
        <p:sp>
          <p:nvSpPr>
            <p:cNvPr id="6" name="Sun 5">
              <a:extLst>
                <a:ext uri="{FF2B5EF4-FFF2-40B4-BE49-F238E27FC236}">
                  <a16:creationId xmlns:a16="http://schemas.microsoft.com/office/drawing/2014/main" id="{7EE67E77-65A0-F7ED-58B5-76D9651D17AC}"/>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7" name="Sun 6">
              <a:extLst>
                <a:ext uri="{FF2B5EF4-FFF2-40B4-BE49-F238E27FC236}">
                  <a16:creationId xmlns:a16="http://schemas.microsoft.com/office/drawing/2014/main" id="{E36972B0-18D4-4D4F-9D10-BCC1E6E3D075}"/>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8" name="Sun 7">
              <a:extLst>
                <a:ext uri="{FF2B5EF4-FFF2-40B4-BE49-F238E27FC236}">
                  <a16:creationId xmlns:a16="http://schemas.microsoft.com/office/drawing/2014/main" id="{8664689A-D5D8-723D-FC37-282E68D7193F}"/>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9" name="Sun 8">
              <a:extLst>
                <a:ext uri="{FF2B5EF4-FFF2-40B4-BE49-F238E27FC236}">
                  <a16:creationId xmlns:a16="http://schemas.microsoft.com/office/drawing/2014/main" id="{3B1F17E8-7E1B-93E9-9B7E-574460CF976C}"/>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0" name="Sun 9">
              <a:extLst>
                <a:ext uri="{FF2B5EF4-FFF2-40B4-BE49-F238E27FC236}">
                  <a16:creationId xmlns:a16="http://schemas.microsoft.com/office/drawing/2014/main" id="{AF396964-0035-C7CB-589E-86C29DC6F726}"/>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1" name="Sun 10">
              <a:extLst>
                <a:ext uri="{FF2B5EF4-FFF2-40B4-BE49-F238E27FC236}">
                  <a16:creationId xmlns:a16="http://schemas.microsoft.com/office/drawing/2014/main" id="{286184B9-027C-9D7D-2C82-7DE8364D8284}"/>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grpSp>
        <p:nvGrpSpPr>
          <p:cNvPr id="12" name="Group 11">
            <a:extLst>
              <a:ext uri="{FF2B5EF4-FFF2-40B4-BE49-F238E27FC236}">
                <a16:creationId xmlns:a16="http://schemas.microsoft.com/office/drawing/2014/main" id="{B59079E1-6409-FBDA-2483-0881CCABA53A}"/>
              </a:ext>
            </a:extLst>
          </p:cNvPr>
          <p:cNvGrpSpPr/>
          <p:nvPr/>
        </p:nvGrpSpPr>
        <p:grpSpPr>
          <a:xfrm>
            <a:off x="-264102" y="917460"/>
            <a:ext cx="562071" cy="3739403"/>
            <a:chOff x="-274986" y="1188204"/>
            <a:chExt cx="562071" cy="3739403"/>
          </a:xfrm>
        </p:grpSpPr>
        <p:sp>
          <p:nvSpPr>
            <p:cNvPr id="13" name="Sun 12">
              <a:extLst>
                <a:ext uri="{FF2B5EF4-FFF2-40B4-BE49-F238E27FC236}">
                  <a16:creationId xmlns:a16="http://schemas.microsoft.com/office/drawing/2014/main" id="{1B8768D7-F6A9-F500-F1D2-061E08507322}"/>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4" name="Sun 13">
              <a:extLst>
                <a:ext uri="{FF2B5EF4-FFF2-40B4-BE49-F238E27FC236}">
                  <a16:creationId xmlns:a16="http://schemas.microsoft.com/office/drawing/2014/main" id="{8E3BD2BA-B683-4CE9-9977-C3E23420D484}"/>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5" name="Sun 14">
              <a:extLst>
                <a:ext uri="{FF2B5EF4-FFF2-40B4-BE49-F238E27FC236}">
                  <a16:creationId xmlns:a16="http://schemas.microsoft.com/office/drawing/2014/main" id="{4D35F4D5-333A-1E6D-0C29-2FD32742F553}"/>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6" name="Sun 15">
              <a:extLst>
                <a:ext uri="{FF2B5EF4-FFF2-40B4-BE49-F238E27FC236}">
                  <a16:creationId xmlns:a16="http://schemas.microsoft.com/office/drawing/2014/main" id="{793C110B-A53E-D3B1-325B-D11C3C9C6CFF}"/>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7" name="Sun 16">
              <a:extLst>
                <a:ext uri="{FF2B5EF4-FFF2-40B4-BE49-F238E27FC236}">
                  <a16:creationId xmlns:a16="http://schemas.microsoft.com/office/drawing/2014/main" id="{349DBFB7-765C-D632-DB16-25CEF646CBBF}"/>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8" name="Sun 17">
              <a:extLst>
                <a:ext uri="{FF2B5EF4-FFF2-40B4-BE49-F238E27FC236}">
                  <a16:creationId xmlns:a16="http://schemas.microsoft.com/office/drawing/2014/main" id="{7D97F4FF-7466-B443-D90D-E9DC54C4BA00}"/>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sp>
        <p:nvSpPr>
          <p:cNvPr id="19" name="Text Placeholder 22">
            <a:extLst>
              <a:ext uri="{FF2B5EF4-FFF2-40B4-BE49-F238E27FC236}">
                <a16:creationId xmlns:a16="http://schemas.microsoft.com/office/drawing/2014/main" id="{E0571CD3-D8C9-7A07-6992-52A62D28C5C6}"/>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3" name="Group 2">
            <a:extLst>
              <a:ext uri="{FF2B5EF4-FFF2-40B4-BE49-F238E27FC236}">
                <a16:creationId xmlns:a16="http://schemas.microsoft.com/office/drawing/2014/main" id="{98D7B091-6FAD-681C-A74E-8F124744D7C5}"/>
              </a:ext>
            </a:extLst>
          </p:cNvPr>
          <p:cNvGrpSpPr/>
          <p:nvPr/>
        </p:nvGrpSpPr>
        <p:grpSpPr>
          <a:xfrm>
            <a:off x="7477605" y="902073"/>
            <a:ext cx="562071" cy="3739403"/>
            <a:chOff x="-274986" y="1188204"/>
            <a:chExt cx="562071" cy="3739403"/>
          </a:xfrm>
        </p:grpSpPr>
        <p:sp>
          <p:nvSpPr>
            <p:cNvPr id="4" name="Sun 3">
              <a:extLst>
                <a:ext uri="{FF2B5EF4-FFF2-40B4-BE49-F238E27FC236}">
                  <a16:creationId xmlns:a16="http://schemas.microsoft.com/office/drawing/2014/main" id="{2AB50885-3F71-9316-B384-DFCDB00CB88E}"/>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5" name="Sun 4">
              <a:extLst>
                <a:ext uri="{FF2B5EF4-FFF2-40B4-BE49-F238E27FC236}">
                  <a16:creationId xmlns:a16="http://schemas.microsoft.com/office/drawing/2014/main" id="{40B7C2B2-F8DF-8B3D-B4F8-8DFE3666A239}"/>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0" name="Sun 19">
              <a:extLst>
                <a:ext uri="{FF2B5EF4-FFF2-40B4-BE49-F238E27FC236}">
                  <a16:creationId xmlns:a16="http://schemas.microsoft.com/office/drawing/2014/main" id="{81317A45-3671-B55A-E6D1-35431C289200}"/>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1" name="Sun 20">
              <a:extLst>
                <a:ext uri="{FF2B5EF4-FFF2-40B4-BE49-F238E27FC236}">
                  <a16:creationId xmlns:a16="http://schemas.microsoft.com/office/drawing/2014/main" id="{4365B06F-EFB5-1452-B679-29DF5DCE9AC3}"/>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2" name="Sun 21">
              <a:extLst>
                <a:ext uri="{FF2B5EF4-FFF2-40B4-BE49-F238E27FC236}">
                  <a16:creationId xmlns:a16="http://schemas.microsoft.com/office/drawing/2014/main" id="{57539536-0929-621D-C08E-C7A056B37B62}"/>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3" name="Sun 22">
              <a:extLst>
                <a:ext uri="{FF2B5EF4-FFF2-40B4-BE49-F238E27FC236}">
                  <a16:creationId xmlns:a16="http://schemas.microsoft.com/office/drawing/2014/main" id="{21BBF951-98AD-CB27-CAED-DDA51B14DF62}"/>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grpSp>
        <p:nvGrpSpPr>
          <p:cNvPr id="24" name="Group 23">
            <a:extLst>
              <a:ext uri="{FF2B5EF4-FFF2-40B4-BE49-F238E27FC236}">
                <a16:creationId xmlns:a16="http://schemas.microsoft.com/office/drawing/2014/main" id="{775E4DFD-924F-3242-5C55-5300D8F6F843}"/>
              </a:ext>
            </a:extLst>
          </p:cNvPr>
          <p:cNvGrpSpPr/>
          <p:nvPr/>
        </p:nvGrpSpPr>
        <p:grpSpPr>
          <a:xfrm>
            <a:off x="-264102" y="917460"/>
            <a:ext cx="562071" cy="3739403"/>
            <a:chOff x="-274986" y="1188204"/>
            <a:chExt cx="562071" cy="3739403"/>
          </a:xfrm>
        </p:grpSpPr>
        <p:sp>
          <p:nvSpPr>
            <p:cNvPr id="25" name="Sun 24">
              <a:extLst>
                <a:ext uri="{FF2B5EF4-FFF2-40B4-BE49-F238E27FC236}">
                  <a16:creationId xmlns:a16="http://schemas.microsoft.com/office/drawing/2014/main" id="{206F9557-4E1D-96D4-7218-B42F835FF4F3}"/>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6" name="Sun 25">
              <a:extLst>
                <a:ext uri="{FF2B5EF4-FFF2-40B4-BE49-F238E27FC236}">
                  <a16:creationId xmlns:a16="http://schemas.microsoft.com/office/drawing/2014/main" id="{47927E06-76BB-D5EC-4D1D-BA67E01AB56B}"/>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7" name="Sun 26">
              <a:extLst>
                <a:ext uri="{FF2B5EF4-FFF2-40B4-BE49-F238E27FC236}">
                  <a16:creationId xmlns:a16="http://schemas.microsoft.com/office/drawing/2014/main" id="{D3AC61BA-DCA4-9D0F-F20A-9A7933F327FD}"/>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8" name="Sun 27">
              <a:extLst>
                <a:ext uri="{FF2B5EF4-FFF2-40B4-BE49-F238E27FC236}">
                  <a16:creationId xmlns:a16="http://schemas.microsoft.com/office/drawing/2014/main" id="{3AB4F342-7509-7F86-01B6-9147F51449BE}"/>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9" name="Sun 28">
              <a:extLst>
                <a:ext uri="{FF2B5EF4-FFF2-40B4-BE49-F238E27FC236}">
                  <a16:creationId xmlns:a16="http://schemas.microsoft.com/office/drawing/2014/main" id="{E508B18C-CB39-4A7F-4414-C384CCBB1C20}"/>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30" name="Sun 29">
              <a:extLst>
                <a:ext uri="{FF2B5EF4-FFF2-40B4-BE49-F238E27FC236}">
                  <a16:creationId xmlns:a16="http://schemas.microsoft.com/office/drawing/2014/main" id="{81E23968-B886-E6A1-3516-CECE53979875}"/>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spTree>
    <p:extLst>
      <p:ext uri="{BB962C8B-B14F-4D97-AF65-F5344CB8AC3E}">
        <p14:creationId xmlns:p14="http://schemas.microsoft.com/office/powerpoint/2010/main" val="1925019750"/>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ordered Title Card Inverted Triangles">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EFAE93FE-BA28-E72E-B2C8-96C6D7B51B8E}"/>
              </a:ext>
            </a:extLst>
          </p:cNvPr>
          <p:cNvGrpSpPr/>
          <p:nvPr/>
        </p:nvGrpSpPr>
        <p:grpSpPr>
          <a:xfrm>
            <a:off x="-310353" y="934410"/>
            <a:ext cx="654574" cy="3707648"/>
            <a:chOff x="-334760" y="912619"/>
            <a:chExt cx="654574" cy="3707648"/>
          </a:xfrm>
        </p:grpSpPr>
        <p:sp>
          <p:nvSpPr>
            <p:cNvPr id="20" name="Triangle 3">
              <a:extLst>
                <a:ext uri="{FF2B5EF4-FFF2-40B4-BE49-F238E27FC236}">
                  <a16:creationId xmlns:a16="http://schemas.microsoft.com/office/drawing/2014/main" id="{B7099ABF-BACD-66CD-189D-C1E90060EAEC}"/>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Triangle 25">
              <a:extLst>
                <a:ext uri="{FF2B5EF4-FFF2-40B4-BE49-F238E27FC236}">
                  <a16:creationId xmlns:a16="http://schemas.microsoft.com/office/drawing/2014/main" id="{6327ABA0-8198-A73D-6B41-E8B3527AAE6E}"/>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Triangle 26">
              <a:extLst>
                <a:ext uri="{FF2B5EF4-FFF2-40B4-BE49-F238E27FC236}">
                  <a16:creationId xmlns:a16="http://schemas.microsoft.com/office/drawing/2014/main" id="{82C76CB7-DEAE-78B2-FCCF-B8FD45C8527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Triangle 27">
              <a:extLst>
                <a:ext uri="{FF2B5EF4-FFF2-40B4-BE49-F238E27FC236}">
                  <a16:creationId xmlns:a16="http://schemas.microsoft.com/office/drawing/2014/main" id="{285FF260-BFAB-FA45-6111-BFBA46D7B134}"/>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Triangle 28">
              <a:extLst>
                <a:ext uri="{FF2B5EF4-FFF2-40B4-BE49-F238E27FC236}">
                  <a16:creationId xmlns:a16="http://schemas.microsoft.com/office/drawing/2014/main" id="{85D3A30E-805D-05F5-0BAB-549D133A8859}"/>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Triangle 29">
              <a:extLst>
                <a:ext uri="{FF2B5EF4-FFF2-40B4-BE49-F238E27FC236}">
                  <a16:creationId xmlns:a16="http://schemas.microsoft.com/office/drawing/2014/main" id="{B0EBA65A-C541-37D8-B776-818D98A043A7}"/>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6" name="Group 25">
            <a:extLst>
              <a:ext uri="{FF2B5EF4-FFF2-40B4-BE49-F238E27FC236}">
                <a16:creationId xmlns:a16="http://schemas.microsoft.com/office/drawing/2014/main" id="{C6FB21FA-4E76-E726-7A5D-40D93ADA83BD}"/>
              </a:ext>
            </a:extLst>
          </p:cNvPr>
          <p:cNvGrpSpPr/>
          <p:nvPr/>
        </p:nvGrpSpPr>
        <p:grpSpPr>
          <a:xfrm>
            <a:off x="7431354" y="934409"/>
            <a:ext cx="654574" cy="3707648"/>
            <a:chOff x="-334760" y="912619"/>
            <a:chExt cx="654574" cy="3707648"/>
          </a:xfrm>
        </p:grpSpPr>
        <p:sp>
          <p:nvSpPr>
            <p:cNvPr id="27" name="Triangle 3">
              <a:extLst>
                <a:ext uri="{FF2B5EF4-FFF2-40B4-BE49-F238E27FC236}">
                  <a16:creationId xmlns:a16="http://schemas.microsoft.com/office/drawing/2014/main" id="{6BA83E5A-E570-0A82-BEC7-0686F6CD9176}"/>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Triangle 25">
              <a:extLst>
                <a:ext uri="{FF2B5EF4-FFF2-40B4-BE49-F238E27FC236}">
                  <a16:creationId xmlns:a16="http://schemas.microsoft.com/office/drawing/2014/main" id="{4FF182E4-CB92-07FD-DC09-48A81F27AF37}"/>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Triangle 26">
              <a:extLst>
                <a:ext uri="{FF2B5EF4-FFF2-40B4-BE49-F238E27FC236}">
                  <a16:creationId xmlns:a16="http://schemas.microsoft.com/office/drawing/2014/main" id="{506D5B7A-BAEB-FFAD-DACA-9F550C7E924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Triangle 27">
              <a:extLst>
                <a:ext uri="{FF2B5EF4-FFF2-40B4-BE49-F238E27FC236}">
                  <a16:creationId xmlns:a16="http://schemas.microsoft.com/office/drawing/2014/main" id="{3CC24DEF-8EEA-890F-3CD0-CA6F23856D3D}"/>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Triangle 28">
              <a:extLst>
                <a:ext uri="{FF2B5EF4-FFF2-40B4-BE49-F238E27FC236}">
                  <a16:creationId xmlns:a16="http://schemas.microsoft.com/office/drawing/2014/main" id="{E887FAD1-C238-23EB-41B4-4F40DDF86560}"/>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Triangle 29">
              <a:extLst>
                <a:ext uri="{FF2B5EF4-FFF2-40B4-BE49-F238E27FC236}">
                  <a16:creationId xmlns:a16="http://schemas.microsoft.com/office/drawing/2014/main" id="{20291C11-201C-5A48-4F70-EB42EBA72B74}"/>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33" name="Text Placeholder 22">
            <a:extLst>
              <a:ext uri="{FF2B5EF4-FFF2-40B4-BE49-F238E27FC236}">
                <a16:creationId xmlns:a16="http://schemas.microsoft.com/office/drawing/2014/main" id="{D9A77C94-82F7-FE25-6B27-574431D6C3F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2" name="Group 1">
            <a:extLst>
              <a:ext uri="{FF2B5EF4-FFF2-40B4-BE49-F238E27FC236}">
                <a16:creationId xmlns:a16="http://schemas.microsoft.com/office/drawing/2014/main" id="{E74679B2-8EAB-224F-1119-6593CAD43E81}"/>
              </a:ext>
            </a:extLst>
          </p:cNvPr>
          <p:cNvGrpSpPr/>
          <p:nvPr/>
        </p:nvGrpSpPr>
        <p:grpSpPr>
          <a:xfrm>
            <a:off x="-310353" y="934410"/>
            <a:ext cx="654574" cy="3707648"/>
            <a:chOff x="-334760" y="912619"/>
            <a:chExt cx="654574" cy="3707648"/>
          </a:xfrm>
        </p:grpSpPr>
        <p:sp>
          <p:nvSpPr>
            <p:cNvPr id="3" name="Triangle 3">
              <a:extLst>
                <a:ext uri="{FF2B5EF4-FFF2-40B4-BE49-F238E27FC236}">
                  <a16:creationId xmlns:a16="http://schemas.microsoft.com/office/drawing/2014/main" id="{208EEAA4-D662-E524-E36F-8D5063945A3A}"/>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4" name="Triangle 25">
              <a:extLst>
                <a:ext uri="{FF2B5EF4-FFF2-40B4-BE49-F238E27FC236}">
                  <a16:creationId xmlns:a16="http://schemas.microsoft.com/office/drawing/2014/main" id="{9C365D78-A413-C70A-F824-1E9851CA66EE}"/>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Triangle 26">
              <a:extLst>
                <a:ext uri="{FF2B5EF4-FFF2-40B4-BE49-F238E27FC236}">
                  <a16:creationId xmlns:a16="http://schemas.microsoft.com/office/drawing/2014/main" id="{4503D7B2-4994-A25B-0AE0-C6A914718F15}"/>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6" name="Triangle 27">
              <a:extLst>
                <a:ext uri="{FF2B5EF4-FFF2-40B4-BE49-F238E27FC236}">
                  <a16:creationId xmlns:a16="http://schemas.microsoft.com/office/drawing/2014/main" id="{2B5A0EB9-A3FC-246E-0122-9188DA9A8C0E}"/>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Triangle 28">
              <a:extLst>
                <a:ext uri="{FF2B5EF4-FFF2-40B4-BE49-F238E27FC236}">
                  <a16:creationId xmlns:a16="http://schemas.microsoft.com/office/drawing/2014/main" id="{A75EA991-6BF9-0376-81CA-907D6DEEC69E}"/>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Triangle 29">
              <a:extLst>
                <a:ext uri="{FF2B5EF4-FFF2-40B4-BE49-F238E27FC236}">
                  <a16:creationId xmlns:a16="http://schemas.microsoft.com/office/drawing/2014/main" id="{B01AA91D-6A6E-C484-B0D8-FC6F8187917C}"/>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9" name="Group 8">
            <a:extLst>
              <a:ext uri="{FF2B5EF4-FFF2-40B4-BE49-F238E27FC236}">
                <a16:creationId xmlns:a16="http://schemas.microsoft.com/office/drawing/2014/main" id="{CE64DC4B-F528-636B-96BA-132EA0D4647C}"/>
              </a:ext>
            </a:extLst>
          </p:cNvPr>
          <p:cNvGrpSpPr/>
          <p:nvPr/>
        </p:nvGrpSpPr>
        <p:grpSpPr>
          <a:xfrm>
            <a:off x="7431354" y="934409"/>
            <a:ext cx="654574" cy="3707648"/>
            <a:chOff x="-334760" y="912619"/>
            <a:chExt cx="654574" cy="3707648"/>
          </a:xfrm>
        </p:grpSpPr>
        <p:sp>
          <p:nvSpPr>
            <p:cNvPr id="10" name="Triangle 3">
              <a:extLst>
                <a:ext uri="{FF2B5EF4-FFF2-40B4-BE49-F238E27FC236}">
                  <a16:creationId xmlns:a16="http://schemas.microsoft.com/office/drawing/2014/main" id="{3968C15E-F63A-9471-CD5D-310A6A14A24B}"/>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Triangle 25">
              <a:extLst>
                <a:ext uri="{FF2B5EF4-FFF2-40B4-BE49-F238E27FC236}">
                  <a16:creationId xmlns:a16="http://schemas.microsoft.com/office/drawing/2014/main" id="{00A06B46-C9C7-49EB-1F80-959EBAFCAB5F}"/>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Triangle 26">
              <a:extLst>
                <a:ext uri="{FF2B5EF4-FFF2-40B4-BE49-F238E27FC236}">
                  <a16:creationId xmlns:a16="http://schemas.microsoft.com/office/drawing/2014/main" id="{41295F3A-D8AD-AF2E-B2FF-A34543687BEB}"/>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3" name="Triangle 27">
              <a:extLst>
                <a:ext uri="{FF2B5EF4-FFF2-40B4-BE49-F238E27FC236}">
                  <a16:creationId xmlns:a16="http://schemas.microsoft.com/office/drawing/2014/main" id="{21C739F5-E66F-618D-1224-F5EF62CCC0B7}"/>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4" name="Triangle 28">
              <a:extLst>
                <a:ext uri="{FF2B5EF4-FFF2-40B4-BE49-F238E27FC236}">
                  <a16:creationId xmlns:a16="http://schemas.microsoft.com/office/drawing/2014/main" id="{9DF8D2FB-8ED8-20E6-1EA4-9310B7E3770D}"/>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Triangle 29">
              <a:extLst>
                <a:ext uri="{FF2B5EF4-FFF2-40B4-BE49-F238E27FC236}">
                  <a16:creationId xmlns:a16="http://schemas.microsoft.com/office/drawing/2014/main" id="{CA0BB4E4-E025-5A67-CC6B-226FF357E66F}"/>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370860530"/>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Bordered Title Car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2269912849"/>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_Bordered Title Car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2878199992"/>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Green BG Text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5332719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Red BG Text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7873137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Facilitation instru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8FAA-897C-75AE-9936-01BDE47BB8AB}"/>
              </a:ext>
            </a:extLst>
          </p:cNvPr>
          <p:cNvSpPr>
            <a:spLocks noGrp="1"/>
          </p:cNvSpPr>
          <p:nvPr>
            <p:ph type="title" hasCustomPrompt="1"/>
          </p:nvPr>
        </p:nvSpPr>
        <p:spPr>
          <a:xfrm>
            <a:off x="203200" y="295276"/>
            <a:ext cx="3471333" cy="788458"/>
          </a:xfrm>
          <a:prstGeom prst="rect">
            <a:avLst/>
          </a:prstGeom>
        </p:spPr>
        <p:txBody>
          <a:bodyPr anchor="ctr"/>
          <a:lstStyle>
            <a:lvl1pPr algn="ctr">
              <a:defRPr sz="3830">
                <a:latin typeface="American Captain" pitchFamily="2" charset="77"/>
              </a:defRPr>
            </a:lvl1pPr>
          </a:lstStyle>
          <a:p>
            <a:r>
              <a:rPr lang="en-GB" dirty="0"/>
              <a:t>How to facilitate</a:t>
            </a:r>
            <a:endParaRPr lang="en-NL" dirty="0"/>
          </a:p>
        </p:txBody>
      </p:sp>
      <p:sp>
        <p:nvSpPr>
          <p:cNvPr id="5" name="Rectangle 4">
            <a:extLst>
              <a:ext uri="{FF2B5EF4-FFF2-40B4-BE49-F238E27FC236}">
                <a16:creationId xmlns:a16="http://schemas.microsoft.com/office/drawing/2014/main" id="{6D656C21-A90B-5492-EAE0-C8AFF33A384D}"/>
              </a:ext>
            </a:extLst>
          </p:cNvPr>
          <p:cNvSpPr/>
          <p:nvPr/>
        </p:nvSpPr>
        <p:spPr>
          <a:xfrm>
            <a:off x="4144120" y="1593045"/>
            <a:ext cx="3399726" cy="2400657"/>
          </a:xfrm>
          <a:prstGeom prst="rect">
            <a:avLst/>
          </a:prstGeom>
        </p:spPr>
        <p:txBody>
          <a:bodyPr wrap="square">
            <a:spAutoFit/>
          </a:bodyPr>
          <a:lstStyle/>
          <a:p>
            <a:pPr algn="ctr"/>
            <a:r>
              <a:rPr lang="en-GB" sz="1000" b="1" dirty="0">
                <a:latin typeface="Ubuntu Light" panose="020B0304030602030204" pitchFamily="34" charset="0"/>
              </a:rPr>
              <a:t>Scrum Facilitators </a:t>
            </a:r>
            <a:r>
              <a:rPr lang="en-GB" sz="1000" b="0" dirty="0">
                <a:latin typeface="Ubuntu Light" panose="020B0304030602030204" pitchFamily="34" charset="0"/>
              </a:rPr>
              <a:t>work globally with trainers in the Netherlands, United Kingdom, and Singapore. Our mission is to help professionals become awesome Scrum Facilitators by supporting Scrum Masters, Product Owners, Developers and Leaders. A Scrum Facilitator's work is based on Scrum Goals, Values &amp; Principles. A Scrum Facilitator uses these aspects to support the effective use of Scrum in their organisation.</a:t>
            </a:r>
          </a:p>
          <a:p>
            <a:pPr algn="ctr"/>
            <a:endParaRPr lang="en-GB" sz="1000" b="0" dirty="0">
              <a:latin typeface="Ubuntu Light" panose="020B0304030602030204" pitchFamily="34" charset="0"/>
            </a:endParaRPr>
          </a:p>
          <a:p>
            <a:pPr algn="ctr"/>
            <a:r>
              <a:rPr lang="en-GB" sz="1000" b="1" dirty="0">
                <a:latin typeface="Ubuntu Light" panose="020B0304030602030204" pitchFamily="34" charset="0"/>
              </a:rPr>
              <a:t>Scrum Facilitators </a:t>
            </a:r>
            <a:r>
              <a:rPr lang="en-GB" sz="1000" b="0" dirty="0">
                <a:latin typeface="Ubuntu Light" panose="020B0304030602030204" pitchFamily="34" charset="0"/>
              </a:rPr>
              <a:t>are partners with </a:t>
            </a:r>
            <a:r>
              <a:rPr lang="en-GB" sz="1000" b="1" dirty="0" err="1">
                <a:latin typeface="Ubuntu Light" panose="020B0304030602030204" pitchFamily="34" charset="0"/>
              </a:rPr>
              <a:t>Scrum.org</a:t>
            </a:r>
            <a:r>
              <a:rPr lang="en-GB" sz="1000" b="0" dirty="0">
                <a:latin typeface="Ubuntu Light" panose="020B0304030602030204" pitchFamily="34" charset="0"/>
              </a:rPr>
              <a:t> and </a:t>
            </a:r>
            <a:r>
              <a:rPr lang="en-GB" sz="1000" b="1" dirty="0" err="1">
                <a:latin typeface="Ubuntu Light" panose="020B0304030602030204" pitchFamily="34" charset="0"/>
              </a:rPr>
              <a:t>ProKanban.org</a:t>
            </a:r>
            <a:r>
              <a:rPr lang="en-GB" sz="1000" b="0" dirty="0">
                <a:latin typeface="Ubuntu Light" panose="020B0304030602030204" pitchFamily="34" charset="0"/>
              </a:rPr>
              <a:t>. We design all classes to maximise the learning impact and student value. Our classes are highly interactive, industry relevant and an enjoyable learning experience. Each class has two certified, knowledgeable experts with extensive real-life experience.</a:t>
            </a:r>
          </a:p>
        </p:txBody>
      </p:sp>
      <p:pic>
        <p:nvPicPr>
          <p:cNvPr id="6" name="Picture 5">
            <a:extLst>
              <a:ext uri="{FF2B5EF4-FFF2-40B4-BE49-F238E27FC236}">
                <a16:creationId xmlns:a16="http://schemas.microsoft.com/office/drawing/2014/main" id="{D5E571BB-20EF-EA90-9C4F-5544C7572539}"/>
              </a:ext>
            </a:extLst>
          </p:cNvPr>
          <p:cNvPicPr>
            <a:picLocks noChangeAspect="1"/>
          </p:cNvPicPr>
          <p:nvPr/>
        </p:nvPicPr>
        <p:blipFill>
          <a:blip r:embed="rId2"/>
          <a:stretch>
            <a:fillRect/>
          </a:stretch>
        </p:blipFill>
        <p:spPr>
          <a:xfrm>
            <a:off x="4896817" y="4001212"/>
            <a:ext cx="1894331" cy="784451"/>
          </a:xfrm>
          <a:prstGeom prst="rect">
            <a:avLst/>
          </a:prstGeom>
        </p:spPr>
      </p:pic>
      <p:sp>
        <p:nvSpPr>
          <p:cNvPr id="8" name="Text Placeholder 7">
            <a:extLst>
              <a:ext uri="{FF2B5EF4-FFF2-40B4-BE49-F238E27FC236}">
                <a16:creationId xmlns:a16="http://schemas.microsoft.com/office/drawing/2014/main" id="{93186E97-3D8B-78EF-590F-E05ABFCD6F92}"/>
              </a:ext>
            </a:extLst>
          </p:cNvPr>
          <p:cNvSpPr>
            <a:spLocks noGrp="1"/>
          </p:cNvSpPr>
          <p:nvPr>
            <p:ph type="body" sz="quarter" idx="11" hasCustomPrompt="1"/>
          </p:nvPr>
        </p:nvSpPr>
        <p:spPr>
          <a:xfrm>
            <a:off x="203200" y="2472267"/>
            <a:ext cx="3471863" cy="2960158"/>
          </a:xfrm>
          <a:prstGeom prst="rect">
            <a:avLst/>
          </a:prstGeom>
        </p:spPr>
        <p:txBody>
          <a:bodyPr/>
          <a:lstStyle>
            <a:lvl1pPr algn="l">
              <a:buFont typeface="+mj-lt"/>
              <a:buAutoNum type="arabicPeriod"/>
              <a:defRPr sz="1030" b="0" i="0">
                <a:solidFill>
                  <a:schemeClr val="bg1"/>
                </a:solidFill>
                <a:latin typeface="Ubuntu Light" panose="020B0304030602030204" pitchFamily="34" charset="0"/>
              </a:defRPr>
            </a:lvl1pPr>
            <a:lvl2pPr marL="685800" indent="-228600" algn="l">
              <a:buFont typeface="+mj-lt"/>
              <a:buAutoNum type="alphaLcPeriod"/>
              <a:defRPr sz="1030" b="0" i="0">
                <a:solidFill>
                  <a:schemeClr val="bg1"/>
                </a:solidFill>
                <a:latin typeface="Ubuntu Light" panose="020B0304030602030204" pitchFamily="34" charset="0"/>
              </a:defRPr>
            </a:lvl2pPr>
            <a:lvl3pPr marL="1143000" indent="-228600" algn="l">
              <a:buFont typeface="+mj-lt"/>
              <a:buAutoNum type="alphaLcPeriod"/>
              <a:defRPr sz="1030">
                <a:solidFill>
                  <a:schemeClr val="bg1"/>
                </a:solidFill>
                <a:latin typeface="Ubuntu" panose="020B0504030602030204" pitchFamily="34" charset="0"/>
              </a:defRPr>
            </a:lvl3pPr>
            <a:lvl4pPr marL="1600200" indent="-228600" algn="l">
              <a:buFont typeface="+mj-lt"/>
              <a:buAutoNum type="alphaLcPeriod"/>
              <a:defRPr sz="1030">
                <a:solidFill>
                  <a:schemeClr val="bg1"/>
                </a:solidFill>
                <a:latin typeface="Ubuntu" panose="020B0504030602030204" pitchFamily="34" charset="0"/>
              </a:defRPr>
            </a:lvl4pPr>
            <a:lvl5pPr marL="2057400" indent="-228600" algn="l">
              <a:buFont typeface="+mj-lt"/>
              <a:buAutoNum type="alphaLcPeriod"/>
              <a:defRPr sz="1030">
                <a:solidFill>
                  <a:schemeClr val="bg1"/>
                </a:solidFill>
                <a:latin typeface="Ubuntu" panose="020B0504030602030204" pitchFamily="34" charset="0"/>
              </a:defRPr>
            </a:lvl5pPr>
          </a:lstStyle>
          <a:p>
            <a:pPr lvl="0"/>
            <a:r>
              <a:rPr lang="en-GB" dirty="0"/>
              <a:t>Facilitation Steps Go here</a:t>
            </a:r>
          </a:p>
          <a:p>
            <a:pPr lvl="1"/>
            <a:r>
              <a:rPr lang="en-GB" dirty="0"/>
              <a:t>With Optional sub-steps</a:t>
            </a:r>
          </a:p>
        </p:txBody>
      </p:sp>
      <p:sp>
        <p:nvSpPr>
          <p:cNvPr id="11" name="Text Placeholder 10">
            <a:extLst>
              <a:ext uri="{FF2B5EF4-FFF2-40B4-BE49-F238E27FC236}">
                <a16:creationId xmlns:a16="http://schemas.microsoft.com/office/drawing/2014/main" id="{38829CF1-2A09-9433-F183-49CB8CD2899A}"/>
              </a:ext>
            </a:extLst>
          </p:cNvPr>
          <p:cNvSpPr>
            <a:spLocks noGrp="1"/>
          </p:cNvSpPr>
          <p:nvPr>
            <p:ph type="body" sz="quarter" idx="12" hasCustomPrompt="1"/>
          </p:nvPr>
        </p:nvSpPr>
        <p:spPr>
          <a:xfrm>
            <a:off x="4144120" y="4711193"/>
            <a:ext cx="3323480" cy="396875"/>
          </a:xfrm>
          <a:prstGeom prst="rect">
            <a:avLst/>
          </a:prstGeom>
        </p:spPr>
        <p:txBody>
          <a:bodyPr anchor="ctr"/>
          <a:lstStyle>
            <a:lvl1pPr marL="0" indent="0" algn="ctr">
              <a:buNone/>
              <a:defRPr sz="800">
                <a:solidFill>
                  <a:schemeClr val="bg1">
                    <a:lumMod val="75000"/>
                  </a:schemeClr>
                </a:solidFill>
                <a:latin typeface="Ubuntu" panose="020B0504030602030204" pitchFamily="34" charset="0"/>
              </a:defRPr>
            </a:lvl1pPr>
            <a:lvl2pPr marL="457200" indent="0" algn="ctr">
              <a:buNone/>
              <a:defRPr sz="800">
                <a:solidFill>
                  <a:schemeClr val="bg2">
                    <a:lumMod val="75000"/>
                  </a:schemeClr>
                </a:solidFill>
                <a:latin typeface="Ubuntu" panose="020B0504030602030204" pitchFamily="34" charset="0"/>
              </a:defRPr>
            </a:lvl2pPr>
            <a:lvl3pPr marL="914400" indent="0" algn="ctr">
              <a:buNone/>
              <a:defRPr sz="800">
                <a:solidFill>
                  <a:schemeClr val="bg2">
                    <a:lumMod val="75000"/>
                  </a:schemeClr>
                </a:solidFill>
                <a:latin typeface="Ubuntu" panose="020B0504030602030204" pitchFamily="34" charset="0"/>
              </a:defRPr>
            </a:lvl3pPr>
            <a:lvl4pPr marL="1371600" indent="0" algn="ctr">
              <a:buNone/>
              <a:defRPr sz="800">
                <a:solidFill>
                  <a:schemeClr val="bg2">
                    <a:lumMod val="75000"/>
                  </a:schemeClr>
                </a:solidFill>
                <a:latin typeface="Ubuntu" panose="020B0504030602030204" pitchFamily="34" charset="0"/>
              </a:defRPr>
            </a:lvl4pPr>
            <a:lvl5pPr marL="1828800" indent="0" algn="ctr">
              <a:buNone/>
              <a:defRPr sz="800">
                <a:solidFill>
                  <a:schemeClr val="bg2">
                    <a:lumMod val="75000"/>
                  </a:schemeClr>
                </a:solidFill>
                <a:latin typeface="Ubuntu" panose="020B0504030602030204" pitchFamily="34" charset="0"/>
              </a:defRPr>
            </a:lvl5pPr>
          </a:lstStyle>
          <a:p>
            <a:pPr lvl="0"/>
            <a:r>
              <a:rPr lang="en-GB" dirty="0"/>
              <a:t>License: </a:t>
            </a:r>
            <a:r>
              <a:rPr lang="en-GB" dirty="0" err="1"/>
              <a:t>ie</a:t>
            </a:r>
            <a:r>
              <a:rPr lang="en-GB" dirty="0"/>
              <a:t> All rights reserved </a:t>
            </a:r>
            <a:r>
              <a:rPr lang="en-GB" dirty="0" err="1"/>
              <a:t>Scrum.org</a:t>
            </a:r>
            <a:r>
              <a:rPr lang="en-GB" dirty="0"/>
              <a:t> OR Creative Commons OR original concept by ACME INC, etc.:</a:t>
            </a:r>
            <a:endParaRPr lang="en-NL" dirty="0"/>
          </a:p>
        </p:txBody>
      </p:sp>
      <p:sp>
        <p:nvSpPr>
          <p:cNvPr id="13" name="Text Placeholder 12">
            <a:extLst>
              <a:ext uri="{FF2B5EF4-FFF2-40B4-BE49-F238E27FC236}">
                <a16:creationId xmlns:a16="http://schemas.microsoft.com/office/drawing/2014/main" id="{8DE8DCB1-01DC-B1A5-626C-4A48DC170A70}"/>
              </a:ext>
            </a:extLst>
          </p:cNvPr>
          <p:cNvSpPr>
            <a:spLocks noGrp="1"/>
          </p:cNvSpPr>
          <p:nvPr>
            <p:ph type="body" sz="quarter" idx="13" hasCustomPrompt="1"/>
          </p:nvPr>
        </p:nvSpPr>
        <p:spPr>
          <a:xfrm>
            <a:off x="203200" y="1227138"/>
            <a:ext cx="3471863" cy="1244600"/>
          </a:xfrm>
          <a:prstGeom prst="rect">
            <a:avLst/>
          </a:prstGeom>
        </p:spPr>
        <p:txBody>
          <a:bodyPr/>
          <a:lstStyle>
            <a:lvl1pPr marL="0" indent="0" algn="ctr">
              <a:buNone/>
              <a:defRPr sz="1030">
                <a:solidFill>
                  <a:schemeClr val="bg1"/>
                </a:solidFill>
                <a:latin typeface="Ubuntu" panose="020B0504030602030204" pitchFamily="34" charset="0"/>
              </a:defRPr>
            </a:lvl1pPr>
            <a:lvl2pPr marL="457200" indent="0" algn="ctr">
              <a:buNone/>
              <a:defRPr sz="1030">
                <a:solidFill>
                  <a:schemeClr val="bg1"/>
                </a:solidFill>
                <a:latin typeface="Ubuntu" panose="020B0504030602030204" pitchFamily="34" charset="0"/>
              </a:defRPr>
            </a:lvl2pPr>
            <a:lvl3pPr marL="914400" indent="0" algn="ctr">
              <a:buNone/>
              <a:defRPr sz="1030">
                <a:solidFill>
                  <a:schemeClr val="bg1"/>
                </a:solidFill>
                <a:latin typeface="Ubuntu" panose="020B0504030602030204" pitchFamily="34" charset="0"/>
              </a:defRPr>
            </a:lvl3pPr>
            <a:lvl4pPr marL="1371600" indent="0" algn="ctr">
              <a:buNone/>
              <a:defRPr sz="1030">
                <a:solidFill>
                  <a:schemeClr val="bg1"/>
                </a:solidFill>
                <a:latin typeface="Ubuntu" panose="020B0504030602030204" pitchFamily="34" charset="0"/>
              </a:defRPr>
            </a:lvl4pPr>
            <a:lvl5pPr marL="1828800" indent="0" algn="ctr">
              <a:buNone/>
              <a:defRPr sz="1030">
                <a:solidFill>
                  <a:schemeClr val="bg1"/>
                </a:solidFill>
                <a:latin typeface="Ubuntu" panose="020B0504030602030204" pitchFamily="34" charset="0"/>
              </a:defRPr>
            </a:lvl5pPr>
          </a:lstStyle>
          <a:p>
            <a:pPr lvl="0"/>
            <a:r>
              <a:rPr lang="en-GB" dirty="0"/>
              <a:t>Game description goes here, including purpose and additional info</a:t>
            </a:r>
          </a:p>
        </p:txBody>
      </p:sp>
      <p:sp>
        <p:nvSpPr>
          <p:cNvPr id="16" name="TextBox 15">
            <a:extLst>
              <a:ext uri="{FF2B5EF4-FFF2-40B4-BE49-F238E27FC236}">
                <a16:creationId xmlns:a16="http://schemas.microsoft.com/office/drawing/2014/main" id="{144CF83A-1D86-328B-669F-D5145A587111}"/>
              </a:ext>
            </a:extLst>
          </p:cNvPr>
          <p:cNvSpPr txBox="1"/>
          <p:nvPr/>
        </p:nvSpPr>
        <p:spPr>
          <a:xfrm>
            <a:off x="4896817" y="5138972"/>
            <a:ext cx="1894330" cy="200055"/>
          </a:xfrm>
          <a:prstGeom prst="rect">
            <a:avLst/>
          </a:prstGeom>
          <a:noFill/>
        </p:spPr>
        <p:txBody>
          <a:bodyPr wrap="square" rtlCol="0">
            <a:spAutoFit/>
          </a:bodyPr>
          <a:lstStyle/>
          <a:p>
            <a:pPr algn="ctr"/>
            <a:r>
              <a:rPr lang="en-GB" sz="700" b="0" i="0" dirty="0" err="1">
                <a:solidFill>
                  <a:schemeClr val="bg1">
                    <a:lumMod val="50000"/>
                  </a:schemeClr>
                </a:solidFill>
                <a:latin typeface="Ubuntu Light" panose="020B0304030602030204" pitchFamily="34" charset="0"/>
              </a:rPr>
              <a:t>Scrumfacilitators.com</a:t>
            </a:r>
            <a:r>
              <a:rPr lang="en-GB" sz="700" b="0" i="0" dirty="0">
                <a:solidFill>
                  <a:schemeClr val="bg1">
                    <a:lumMod val="50000"/>
                  </a:schemeClr>
                </a:solidFill>
                <a:latin typeface="Ubuntu Light" panose="020B0304030602030204" pitchFamily="34" charset="0"/>
              </a:rPr>
              <a:t> – </a:t>
            </a:r>
            <a:r>
              <a:rPr lang="en-GB" sz="700" b="0" i="0" dirty="0" err="1">
                <a:solidFill>
                  <a:schemeClr val="bg1">
                    <a:lumMod val="50000"/>
                  </a:schemeClr>
                </a:solidFill>
                <a:latin typeface="Ubuntu Light" panose="020B0304030602030204" pitchFamily="34" charset="0"/>
              </a:rPr>
              <a:t>Tmpl</a:t>
            </a:r>
            <a:r>
              <a:rPr lang="en-GB" sz="700" b="0" i="0" dirty="0">
                <a:solidFill>
                  <a:schemeClr val="bg1">
                    <a:lumMod val="50000"/>
                  </a:schemeClr>
                </a:solidFill>
                <a:latin typeface="Ubuntu Light" panose="020B0304030602030204" pitchFamily="34" charset="0"/>
              </a:rPr>
              <a:t> 2.3</a:t>
            </a:r>
          </a:p>
        </p:txBody>
      </p:sp>
      <p:sp>
        <p:nvSpPr>
          <p:cNvPr id="3" name="Footer Placeholder 4">
            <a:extLst>
              <a:ext uri="{FF2B5EF4-FFF2-40B4-BE49-F238E27FC236}">
                <a16:creationId xmlns:a16="http://schemas.microsoft.com/office/drawing/2014/main" id="{1B1ED2FE-F9FC-6748-981A-92425B9EF257}"/>
              </a:ext>
            </a:extLst>
          </p:cNvPr>
          <p:cNvSpPr>
            <a:spLocks noGrp="1"/>
          </p:cNvSpPr>
          <p:nvPr>
            <p:ph type="ftr" sz="quarter" idx="3"/>
          </p:nvPr>
        </p:nvSpPr>
        <p:spPr>
          <a:xfrm>
            <a:off x="6179127" y="5104336"/>
            <a:ext cx="1288472" cy="269954"/>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dirty="0"/>
              <a:t>V 1.0beta</a:t>
            </a:r>
            <a:endParaRPr lang="en-NL" dirty="0"/>
          </a:p>
        </p:txBody>
      </p:sp>
    </p:spTree>
    <p:extLst>
      <p:ext uri="{BB962C8B-B14F-4D97-AF65-F5344CB8AC3E}">
        <p14:creationId xmlns:p14="http://schemas.microsoft.com/office/powerpoint/2010/main" val="4182163681"/>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ull BG Title Car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1160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TEXT HERE</a:t>
            </a:r>
          </a:p>
        </p:txBody>
      </p:sp>
    </p:spTree>
    <p:extLst>
      <p:ext uri="{BB962C8B-B14F-4D97-AF65-F5344CB8AC3E}">
        <p14:creationId xmlns:p14="http://schemas.microsoft.com/office/powerpoint/2010/main" val="2827793694"/>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ordered Name Game Card 3 lines">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E929FD2-BE08-DE40-F11C-DE3CAE970204}"/>
              </a:ext>
            </a:extLst>
          </p:cNvPr>
          <p:cNvSpPr/>
          <p:nvPr/>
        </p:nvSpPr>
        <p:spPr>
          <a:xfrm>
            <a:off x="750942" y="3266399"/>
            <a:ext cx="4045559"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ectangle 14">
            <a:extLst>
              <a:ext uri="{FF2B5EF4-FFF2-40B4-BE49-F238E27FC236}">
                <a16:creationId xmlns:a16="http://schemas.microsoft.com/office/drawing/2014/main" id="{A5D2426B-2755-719C-B9D1-5A4D07AC6BB7}"/>
              </a:ext>
            </a:extLst>
          </p:cNvPr>
          <p:cNvSpPr/>
          <p:nvPr/>
        </p:nvSpPr>
        <p:spPr>
          <a:xfrm>
            <a:off x="750943" y="1976739"/>
            <a:ext cx="3255666"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3" y="686957"/>
            <a:ext cx="3339426"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6" name="Picture 5" descr="A picture containing food, drawing&#10;&#10;Description automatically generated">
            <a:extLst>
              <a:ext uri="{FF2B5EF4-FFF2-40B4-BE49-F238E27FC236}">
                <a16:creationId xmlns:a16="http://schemas.microsoft.com/office/drawing/2014/main" id="{6650B800-C888-5D76-26C5-CD887FD8F3B5}"/>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2" name="Picture 1" descr="A picture containing text, clipart&#10;&#10;Description automatically generated">
            <a:extLst>
              <a:ext uri="{FF2B5EF4-FFF2-40B4-BE49-F238E27FC236}">
                <a16:creationId xmlns:a16="http://schemas.microsoft.com/office/drawing/2014/main" id="{3872E4EB-C989-58BD-CDA7-FBCF40926445}"/>
              </a:ext>
            </a:extLst>
          </p:cNvPr>
          <p:cNvPicPr>
            <a:picLocks noChangeAspect="1"/>
          </p:cNvPicPr>
          <p:nvPr/>
        </p:nvPicPr>
        <p:blipFill>
          <a:blip r:embed="rId3"/>
          <a:stretch>
            <a:fillRect/>
          </a:stretch>
        </p:blipFill>
        <p:spPr>
          <a:xfrm>
            <a:off x="740418" y="4532197"/>
            <a:ext cx="870770" cy="304769"/>
          </a:xfrm>
          <a:prstGeom prst="rect">
            <a:avLst/>
          </a:prstGeom>
        </p:spPr>
      </p:pic>
      <p:sp>
        <p:nvSpPr>
          <p:cNvPr id="8" name="TextBox 7">
            <a:extLst>
              <a:ext uri="{FF2B5EF4-FFF2-40B4-BE49-F238E27FC236}">
                <a16:creationId xmlns:a16="http://schemas.microsoft.com/office/drawing/2014/main" id="{2FC0C6D1-2BC7-35E2-CAF9-A5670A042FF3}"/>
              </a:ext>
            </a:extLst>
          </p:cNvPr>
          <p:cNvSpPr txBox="1"/>
          <p:nvPr/>
        </p:nvSpPr>
        <p:spPr>
          <a:xfrm>
            <a:off x="670095" y="568489"/>
            <a:ext cx="6030852" cy="4124085"/>
          </a:xfrm>
          <a:prstGeom prst="rect">
            <a:avLst/>
          </a:prstGeom>
          <a:noFill/>
        </p:spPr>
        <p:txBody>
          <a:bodyPr wrap="square" lIns="251999" tIns="151200" rIns="72000" bIns="46800" rtlCol="0">
            <a:spAutoFit/>
          </a:bodyPr>
          <a:lstStyle/>
          <a:p>
            <a:pPr>
              <a:lnSpc>
                <a:spcPts val="10200"/>
              </a:lnSpc>
            </a:pPr>
            <a:r>
              <a:rPr lang="en-NL" sz="9600" dirty="0">
                <a:solidFill>
                  <a:schemeClr val="bg1"/>
                </a:solidFill>
                <a:latin typeface="American Captain" pitchFamily="2" charset="77"/>
              </a:rPr>
              <a:t>Change </a:t>
            </a:r>
          </a:p>
          <a:p>
            <a:pPr>
              <a:lnSpc>
                <a:spcPts val="10200"/>
              </a:lnSpc>
            </a:pPr>
            <a:r>
              <a:rPr lang="en-NL" sz="9600" dirty="0">
                <a:solidFill>
                  <a:schemeClr val="bg1"/>
                </a:solidFill>
                <a:latin typeface="American Captain" pitchFamily="2" charset="77"/>
              </a:rPr>
              <a:t>Title in Template</a:t>
            </a:r>
          </a:p>
        </p:txBody>
      </p:sp>
      <p:sp>
        <p:nvSpPr>
          <p:cNvPr id="3" name="Rectangle 2">
            <a:extLst>
              <a:ext uri="{FF2B5EF4-FFF2-40B4-BE49-F238E27FC236}">
                <a16:creationId xmlns:a16="http://schemas.microsoft.com/office/drawing/2014/main" id="{1C79E33D-A0C7-272F-B30F-76099D7CB9F1}"/>
              </a:ext>
            </a:extLst>
          </p:cNvPr>
          <p:cNvSpPr/>
          <p:nvPr/>
        </p:nvSpPr>
        <p:spPr>
          <a:xfrm>
            <a:off x="750942" y="3266399"/>
            <a:ext cx="4045559"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4" name="Picture 3" descr="A picture containing food, drawing&#10;&#10;Description automatically generated">
            <a:extLst>
              <a:ext uri="{FF2B5EF4-FFF2-40B4-BE49-F238E27FC236}">
                <a16:creationId xmlns:a16="http://schemas.microsoft.com/office/drawing/2014/main" id="{1C3B4F29-7368-DB99-7F80-D0A5663D7A10}"/>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7" name="Picture 6" descr="A picture containing text, clipart&#10;&#10;Description automatically generated">
            <a:extLst>
              <a:ext uri="{FF2B5EF4-FFF2-40B4-BE49-F238E27FC236}">
                <a16:creationId xmlns:a16="http://schemas.microsoft.com/office/drawing/2014/main" id="{E4B6AF67-A47A-650D-DAA3-C37B3DEE4961}"/>
              </a:ext>
            </a:extLst>
          </p:cNvPr>
          <p:cNvPicPr>
            <a:picLocks noChangeAspect="1"/>
          </p:cNvPicPr>
          <p:nvPr/>
        </p:nvPicPr>
        <p:blipFill>
          <a:blip r:embed="rId3"/>
          <a:stretch>
            <a:fillRect/>
          </a:stretch>
        </p:blipFill>
        <p:spPr>
          <a:xfrm>
            <a:off x="740418" y="4532197"/>
            <a:ext cx="870770" cy="304769"/>
          </a:xfrm>
          <a:prstGeom prst="rect">
            <a:avLst/>
          </a:prstGeom>
        </p:spPr>
      </p:pic>
      <p:sp>
        <p:nvSpPr>
          <p:cNvPr id="9" name="TextBox 8">
            <a:extLst>
              <a:ext uri="{FF2B5EF4-FFF2-40B4-BE49-F238E27FC236}">
                <a16:creationId xmlns:a16="http://schemas.microsoft.com/office/drawing/2014/main" id="{9364206F-D878-3F83-A338-92C6125F4F45}"/>
              </a:ext>
            </a:extLst>
          </p:cNvPr>
          <p:cNvSpPr txBox="1"/>
          <p:nvPr/>
        </p:nvSpPr>
        <p:spPr>
          <a:xfrm>
            <a:off x="670095" y="568489"/>
            <a:ext cx="6030852" cy="4124085"/>
          </a:xfrm>
          <a:prstGeom prst="rect">
            <a:avLst/>
          </a:prstGeom>
          <a:noFill/>
        </p:spPr>
        <p:txBody>
          <a:bodyPr wrap="square" lIns="251999" tIns="151200" rIns="72000" bIns="46800" rtlCol="0">
            <a:spAutoFit/>
          </a:bodyPr>
          <a:lstStyle/>
          <a:p>
            <a:pPr>
              <a:lnSpc>
                <a:spcPts val="10200"/>
              </a:lnSpc>
            </a:pPr>
            <a:r>
              <a:rPr lang="en-NL" sz="9600" dirty="0">
                <a:solidFill>
                  <a:schemeClr val="bg1"/>
                </a:solidFill>
                <a:latin typeface="American Captain" pitchFamily="2" charset="77"/>
              </a:rPr>
              <a:t>Change </a:t>
            </a:r>
          </a:p>
          <a:p>
            <a:pPr>
              <a:lnSpc>
                <a:spcPts val="10200"/>
              </a:lnSpc>
            </a:pPr>
            <a:r>
              <a:rPr lang="en-NL" sz="9600" dirty="0">
                <a:solidFill>
                  <a:schemeClr val="bg1"/>
                </a:solidFill>
                <a:latin typeface="American Captain" pitchFamily="2" charset="77"/>
              </a:rPr>
              <a:t>Title in Template</a:t>
            </a:r>
          </a:p>
        </p:txBody>
      </p:sp>
    </p:spTree>
    <p:extLst>
      <p:ext uri="{BB962C8B-B14F-4D97-AF65-F5344CB8AC3E}">
        <p14:creationId xmlns:p14="http://schemas.microsoft.com/office/powerpoint/2010/main" val="3199945126"/>
      </p:ext>
    </p:extLst>
  </p:cSld>
  <p:clrMapOvr>
    <a:masterClrMapping/>
  </p:clrMapOvr>
  <p:hf sldNum="0"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White BG Title Card">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accent2"/>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28067971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Red BG Title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586398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Green BG Title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97659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ue BG Title Card">
    <p:bg>
      <p:bgPr>
        <a:solidFill>
          <a:srgbClr val="0070C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34087283"/>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Darkblue BG Title Card">
    <p:bg>
      <p:bgPr>
        <a:solidFill>
          <a:schemeClr val="accent1">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0879939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Yellow BG Title Card">
    <p:bg>
      <p:bgPr>
        <a:solidFill>
          <a:srgbClr val="FFC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tx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4737437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Purple BG Title Card">
    <p:bg>
      <p:bgPr>
        <a:solidFill>
          <a:srgbClr val="7030A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0861177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2_Red BG Text Card">
    <p:bg>
      <p:bgPr>
        <a:solidFill>
          <a:schemeClr val="accent2"/>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41178466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_Red BG Text Card">
    <p:bg>
      <p:bgPr>
        <a:solidFill>
          <a:schemeClr val="bg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accent2"/>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82520277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Green BG Text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009988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ordered Logo Small Name Game">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 2.3</a:t>
            </a:r>
            <a:endParaRPr lang="en-NL" dirty="0"/>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2">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Measuring Outcome</a:t>
            </a:r>
            <a:endParaRPr lang="en-NL" sz="2800" dirty="0">
              <a:solidFill>
                <a:sysClr val="windowText" lastClr="000000"/>
              </a:solidFill>
              <a:latin typeface="American Captain" pitchFamily="2" charset="77"/>
            </a:endParaRPr>
          </a:p>
        </p:txBody>
      </p:sp>
      <p:pic>
        <p:nvPicPr>
          <p:cNvPr id="2" name="Google Shape;115;p4">
            <a:extLst>
              <a:ext uri="{FF2B5EF4-FFF2-40B4-BE49-F238E27FC236}">
                <a16:creationId xmlns:a16="http://schemas.microsoft.com/office/drawing/2014/main" id="{239E3D9A-45E8-8847-2DC2-305195314080}"/>
              </a:ext>
            </a:extLst>
          </p:cNvPr>
          <p:cNvPicPr preferRelativeResize="0"/>
          <p:nvPr/>
        </p:nvPicPr>
        <p:blipFill rotWithShape="1">
          <a:blip r:embed="rId2">
            <a:alphaModFix/>
          </a:blip>
          <a:srcRect/>
          <a:stretch/>
        </p:blipFill>
        <p:spPr>
          <a:xfrm>
            <a:off x="2423125" y="1822203"/>
            <a:ext cx="2925373" cy="1899142"/>
          </a:xfrm>
          <a:prstGeom prst="rect">
            <a:avLst/>
          </a:prstGeom>
          <a:noFill/>
          <a:ln>
            <a:noFill/>
          </a:ln>
        </p:spPr>
      </p:pic>
    </p:spTree>
    <p:extLst>
      <p:ext uri="{BB962C8B-B14F-4D97-AF65-F5344CB8AC3E}">
        <p14:creationId xmlns:p14="http://schemas.microsoft.com/office/powerpoint/2010/main" val="2855532327"/>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1_Red BG Text Card">
    <p:bg>
      <p:bgPr>
        <a:solidFill>
          <a:srgbClr val="FFAAAA"/>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tx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410626048"/>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Red BG Text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19288972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Purple BG Text Card">
    <p:bg>
      <p:bgPr>
        <a:solidFill>
          <a:srgbClr val="7030A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742387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Bordered Logo Small Name Ga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 2.3</a:t>
            </a:r>
            <a:endParaRPr lang="en-NL" dirty="0"/>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3">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Name Game (replace in template)</a:t>
            </a:r>
            <a:endParaRPr lang="en-NL" sz="2800" dirty="0">
              <a:solidFill>
                <a:sysClr val="windowText" lastClr="000000"/>
              </a:solidFill>
              <a:latin typeface="American Captain" pitchFamily="2" charset="77"/>
            </a:endParaRPr>
          </a:p>
        </p:txBody>
      </p:sp>
      <p:pic>
        <p:nvPicPr>
          <p:cNvPr id="2" name="Google Shape;115;p4">
            <a:extLst>
              <a:ext uri="{FF2B5EF4-FFF2-40B4-BE49-F238E27FC236}">
                <a16:creationId xmlns:a16="http://schemas.microsoft.com/office/drawing/2014/main" id="{50FF8BCA-60FD-AF93-2C87-968B86AD0A7D}"/>
              </a:ext>
            </a:extLst>
          </p:cNvPr>
          <p:cNvPicPr preferRelativeResize="0"/>
          <p:nvPr/>
        </p:nvPicPr>
        <p:blipFill rotWithShape="1">
          <a:blip r:embed="rId3">
            <a:alphaModFix/>
          </a:blip>
          <a:srcRect/>
          <a:stretch/>
        </p:blipFill>
        <p:spPr>
          <a:xfrm>
            <a:off x="2423125" y="1822203"/>
            <a:ext cx="2925373" cy="1899142"/>
          </a:xfrm>
          <a:prstGeom prst="rect">
            <a:avLst/>
          </a:prstGeom>
          <a:noFill/>
          <a:ln>
            <a:noFill/>
          </a:ln>
        </p:spPr>
      </p:pic>
      <p:sp>
        <p:nvSpPr>
          <p:cNvPr id="3" name="TextBox 6">
            <a:extLst>
              <a:ext uri="{FF2B5EF4-FFF2-40B4-BE49-F238E27FC236}">
                <a16:creationId xmlns:a16="http://schemas.microsoft.com/office/drawing/2014/main" id="{DBD474AF-DB95-EC6F-D0A9-7B214B22C13F}"/>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Name Game (replace in template)</a:t>
            </a:r>
            <a:endParaRPr lang="en-NL" sz="2800" dirty="0">
              <a:solidFill>
                <a:sysClr val="windowText" lastClr="000000"/>
              </a:solidFill>
              <a:latin typeface="American Captain" pitchFamily="2" charset="77"/>
            </a:endParaRPr>
          </a:p>
        </p:txBody>
      </p:sp>
    </p:spTree>
    <p:extLst>
      <p:ext uri="{BB962C8B-B14F-4D97-AF65-F5344CB8AC3E}">
        <p14:creationId xmlns:p14="http://schemas.microsoft.com/office/powerpoint/2010/main" val="3634370501"/>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Bordered Logo Small Name Ga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 2.3</a:t>
            </a:r>
            <a:endParaRPr lang="en-NL" dirty="0"/>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3">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Name Game (replace in template)</a:t>
            </a:r>
            <a:endParaRPr lang="en-NL" sz="2800" dirty="0">
              <a:solidFill>
                <a:sysClr val="windowText" lastClr="000000"/>
              </a:solidFill>
              <a:latin typeface="American Captain" pitchFamily="2" charset="77"/>
            </a:endParaRPr>
          </a:p>
        </p:txBody>
      </p:sp>
      <p:pic>
        <p:nvPicPr>
          <p:cNvPr id="2" name="Google Shape;115;p4">
            <a:extLst>
              <a:ext uri="{FF2B5EF4-FFF2-40B4-BE49-F238E27FC236}">
                <a16:creationId xmlns:a16="http://schemas.microsoft.com/office/drawing/2014/main" id="{15C4E10E-277D-8991-1A93-4CAB8FF23EB2}"/>
              </a:ext>
            </a:extLst>
          </p:cNvPr>
          <p:cNvPicPr preferRelativeResize="0"/>
          <p:nvPr/>
        </p:nvPicPr>
        <p:blipFill rotWithShape="1">
          <a:blip r:embed="rId3">
            <a:alphaModFix/>
          </a:blip>
          <a:srcRect/>
          <a:stretch/>
        </p:blipFill>
        <p:spPr>
          <a:xfrm>
            <a:off x="2423125" y="1822203"/>
            <a:ext cx="2925373" cy="1899142"/>
          </a:xfrm>
          <a:prstGeom prst="rect">
            <a:avLst/>
          </a:prstGeom>
          <a:noFill/>
          <a:ln>
            <a:noFill/>
          </a:ln>
        </p:spPr>
      </p:pic>
      <p:sp>
        <p:nvSpPr>
          <p:cNvPr id="3" name="TextBox 6">
            <a:extLst>
              <a:ext uri="{FF2B5EF4-FFF2-40B4-BE49-F238E27FC236}">
                <a16:creationId xmlns:a16="http://schemas.microsoft.com/office/drawing/2014/main" id="{77EDCC84-CA21-DE45-026E-7598221B87D1}"/>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Name Game (replace in template)</a:t>
            </a:r>
            <a:endParaRPr lang="en-NL" sz="2800" dirty="0">
              <a:solidFill>
                <a:sysClr val="windowText" lastClr="000000"/>
              </a:solidFill>
              <a:latin typeface="American Captain" pitchFamily="2" charset="77"/>
            </a:endParaRPr>
          </a:p>
        </p:txBody>
      </p:sp>
    </p:spTree>
    <p:extLst>
      <p:ext uri="{BB962C8B-B14F-4D97-AF65-F5344CB8AC3E}">
        <p14:creationId xmlns:p14="http://schemas.microsoft.com/office/powerpoint/2010/main" val="930427456"/>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ordered Title Card">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359096924"/>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ordered Title Card w/ additional text">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
        <p:nvSpPr>
          <p:cNvPr id="4" name="Text Placeholder 3">
            <a:extLst>
              <a:ext uri="{FF2B5EF4-FFF2-40B4-BE49-F238E27FC236}">
                <a16:creationId xmlns:a16="http://schemas.microsoft.com/office/drawing/2014/main" id="{CD0114CE-D1DD-3DC8-82DA-595F80D07700}"/>
              </a:ext>
            </a:extLst>
          </p:cNvPr>
          <p:cNvSpPr>
            <a:spLocks noGrp="1"/>
          </p:cNvSpPr>
          <p:nvPr>
            <p:ph type="body" sz="quarter" idx="14" hasCustomPrompt="1"/>
          </p:nvPr>
        </p:nvSpPr>
        <p:spPr>
          <a:xfrm>
            <a:off x="708491" y="4465637"/>
            <a:ext cx="6372880" cy="460375"/>
          </a:xfrm>
          <a:prstGeom prst="rect">
            <a:avLst/>
          </a:prstGeom>
        </p:spPr>
        <p:txBody>
          <a:bodyPr anchor="ctr"/>
          <a:lstStyle>
            <a:lvl1pPr marL="0" indent="0" algn="ctr">
              <a:buNone/>
              <a:defRPr sz="2000">
                <a:solidFill>
                  <a:schemeClr val="bg1">
                    <a:lumMod val="50000"/>
                  </a:schemeClr>
                </a:solidFill>
                <a:latin typeface="Ubuntu" panose="020B0504030602030204" pitchFamily="34" charset="0"/>
              </a:defRPr>
            </a:lvl1pPr>
          </a:lstStyle>
          <a:p>
            <a:pPr lvl="0"/>
            <a:r>
              <a:rPr lang="en-GB" dirty="0"/>
              <a:t>Additional</a:t>
            </a:r>
            <a:r>
              <a:rPr lang="en-NL" dirty="0"/>
              <a:t> text</a:t>
            </a:r>
          </a:p>
        </p:txBody>
      </p:sp>
    </p:spTree>
    <p:extLst>
      <p:ext uri="{BB962C8B-B14F-4D97-AF65-F5344CB8AC3E}">
        <p14:creationId xmlns:p14="http://schemas.microsoft.com/office/powerpoint/2010/main" val="4054074255"/>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ordered Title Card Hexagon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94DAB9CB-C335-F6FF-D609-D13D15F4E1B3}"/>
              </a:ext>
            </a:extLst>
          </p:cNvPr>
          <p:cNvGrpSpPr/>
          <p:nvPr/>
        </p:nvGrpSpPr>
        <p:grpSpPr>
          <a:xfrm>
            <a:off x="-264610" y="944802"/>
            <a:ext cx="552540" cy="3615523"/>
            <a:chOff x="-281544" y="944802"/>
            <a:chExt cx="552540" cy="3615523"/>
          </a:xfrm>
        </p:grpSpPr>
        <p:sp>
          <p:nvSpPr>
            <p:cNvPr id="7" name="Hexagon 6">
              <a:extLst>
                <a:ext uri="{FF2B5EF4-FFF2-40B4-BE49-F238E27FC236}">
                  <a16:creationId xmlns:a16="http://schemas.microsoft.com/office/drawing/2014/main" id="{4C0576DB-05B5-BFB6-BB4A-FFE34A66BAC9}"/>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Hexagon 7">
              <a:extLst>
                <a:ext uri="{FF2B5EF4-FFF2-40B4-BE49-F238E27FC236}">
                  <a16:creationId xmlns:a16="http://schemas.microsoft.com/office/drawing/2014/main" id="{F6EC4CBB-C3F4-3A0A-EF45-4E60ED3D31EB}"/>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Hexagon 8">
              <a:extLst>
                <a:ext uri="{FF2B5EF4-FFF2-40B4-BE49-F238E27FC236}">
                  <a16:creationId xmlns:a16="http://schemas.microsoft.com/office/drawing/2014/main" id="{390B3CFF-2FED-4682-E9D6-9755FC1E1C29}"/>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Hexagon 9">
              <a:extLst>
                <a:ext uri="{FF2B5EF4-FFF2-40B4-BE49-F238E27FC236}">
                  <a16:creationId xmlns:a16="http://schemas.microsoft.com/office/drawing/2014/main" id="{76413A21-D670-DCCC-C86B-07A3AE4E7BB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Hexagon 10">
              <a:extLst>
                <a:ext uri="{FF2B5EF4-FFF2-40B4-BE49-F238E27FC236}">
                  <a16:creationId xmlns:a16="http://schemas.microsoft.com/office/drawing/2014/main" id="{BCE5F480-8D9A-D029-FF5A-77187140A097}"/>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Hexagon 11">
              <a:extLst>
                <a:ext uri="{FF2B5EF4-FFF2-40B4-BE49-F238E27FC236}">
                  <a16:creationId xmlns:a16="http://schemas.microsoft.com/office/drawing/2014/main" id="{53A9C4FB-D438-DE60-F1D2-87C7BD111B39}"/>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3" name="Hexagon 12">
              <a:extLst>
                <a:ext uri="{FF2B5EF4-FFF2-40B4-BE49-F238E27FC236}">
                  <a16:creationId xmlns:a16="http://schemas.microsoft.com/office/drawing/2014/main" id="{EF1F770B-65D0-8936-45CB-272FEE4FBC90}"/>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4" name="Group 13">
            <a:extLst>
              <a:ext uri="{FF2B5EF4-FFF2-40B4-BE49-F238E27FC236}">
                <a16:creationId xmlns:a16="http://schemas.microsoft.com/office/drawing/2014/main" id="{70CF543A-2279-3D76-D3D1-6A7E4F4B3B2F}"/>
              </a:ext>
            </a:extLst>
          </p:cNvPr>
          <p:cNvGrpSpPr/>
          <p:nvPr/>
        </p:nvGrpSpPr>
        <p:grpSpPr>
          <a:xfrm>
            <a:off x="7482371" y="944802"/>
            <a:ext cx="552540" cy="3615523"/>
            <a:chOff x="-281544" y="944802"/>
            <a:chExt cx="552540" cy="3615523"/>
          </a:xfrm>
        </p:grpSpPr>
        <p:sp>
          <p:nvSpPr>
            <p:cNvPr id="15" name="Hexagon 14">
              <a:extLst>
                <a:ext uri="{FF2B5EF4-FFF2-40B4-BE49-F238E27FC236}">
                  <a16:creationId xmlns:a16="http://schemas.microsoft.com/office/drawing/2014/main" id="{39793BBA-373D-8C73-2887-E5A5EDCB3715}"/>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Hexagon 15">
              <a:extLst>
                <a:ext uri="{FF2B5EF4-FFF2-40B4-BE49-F238E27FC236}">
                  <a16:creationId xmlns:a16="http://schemas.microsoft.com/office/drawing/2014/main" id="{1BA1B5F0-F965-3B54-A509-8BB090829398}"/>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Hexagon 16">
              <a:extLst>
                <a:ext uri="{FF2B5EF4-FFF2-40B4-BE49-F238E27FC236}">
                  <a16:creationId xmlns:a16="http://schemas.microsoft.com/office/drawing/2014/main" id="{B380CBA4-E779-4021-62FB-7AC776432C5E}"/>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Hexagon 17">
              <a:extLst>
                <a:ext uri="{FF2B5EF4-FFF2-40B4-BE49-F238E27FC236}">
                  <a16:creationId xmlns:a16="http://schemas.microsoft.com/office/drawing/2014/main" id="{D2097CE4-B77D-35EE-27FE-974165E78CE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Hexagon 18">
              <a:extLst>
                <a:ext uri="{FF2B5EF4-FFF2-40B4-BE49-F238E27FC236}">
                  <a16:creationId xmlns:a16="http://schemas.microsoft.com/office/drawing/2014/main" id="{189F7FD7-93B0-8BC3-7D15-6A4189B86D7D}"/>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Hexagon 19">
              <a:extLst>
                <a:ext uri="{FF2B5EF4-FFF2-40B4-BE49-F238E27FC236}">
                  <a16:creationId xmlns:a16="http://schemas.microsoft.com/office/drawing/2014/main" id="{4D65D9F9-5F35-FEBC-6432-56B6965556C6}"/>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Hexagon 20">
              <a:extLst>
                <a:ext uri="{FF2B5EF4-FFF2-40B4-BE49-F238E27FC236}">
                  <a16:creationId xmlns:a16="http://schemas.microsoft.com/office/drawing/2014/main" id="{7AB22D5E-EB38-01E6-3B7C-7C4B0531330B}"/>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2" name="Group 1">
            <a:extLst>
              <a:ext uri="{FF2B5EF4-FFF2-40B4-BE49-F238E27FC236}">
                <a16:creationId xmlns:a16="http://schemas.microsoft.com/office/drawing/2014/main" id="{BCCB83F0-E28E-83A9-C57F-FBF5E862F000}"/>
              </a:ext>
            </a:extLst>
          </p:cNvPr>
          <p:cNvGrpSpPr/>
          <p:nvPr/>
        </p:nvGrpSpPr>
        <p:grpSpPr>
          <a:xfrm>
            <a:off x="-264610" y="944802"/>
            <a:ext cx="552540" cy="3615523"/>
            <a:chOff x="-281544" y="944802"/>
            <a:chExt cx="552540" cy="3615523"/>
          </a:xfrm>
        </p:grpSpPr>
        <p:sp>
          <p:nvSpPr>
            <p:cNvPr id="3" name="Hexagon 2">
              <a:extLst>
                <a:ext uri="{FF2B5EF4-FFF2-40B4-BE49-F238E27FC236}">
                  <a16:creationId xmlns:a16="http://schemas.microsoft.com/office/drawing/2014/main" id="{FE18D4E3-AABE-7448-3884-59B26DCB7BE1}"/>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4" name="Hexagon 3">
              <a:extLst>
                <a:ext uri="{FF2B5EF4-FFF2-40B4-BE49-F238E27FC236}">
                  <a16:creationId xmlns:a16="http://schemas.microsoft.com/office/drawing/2014/main" id="{5EB4A121-CEEA-CE3F-A330-D21776665921}"/>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Hexagon 4">
              <a:extLst>
                <a:ext uri="{FF2B5EF4-FFF2-40B4-BE49-F238E27FC236}">
                  <a16:creationId xmlns:a16="http://schemas.microsoft.com/office/drawing/2014/main" id="{1102BEAE-4DE6-D118-382C-2489C1AD1C68}"/>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Hexagon 21">
              <a:extLst>
                <a:ext uri="{FF2B5EF4-FFF2-40B4-BE49-F238E27FC236}">
                  <a16:creationId xmlns:a16="http://schemas.microsoft.com/office/drawing/2014/main" id="{E26E46D9-C534-F688-2C9D-4E2E3A959A3A}"/>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Hexagon 23">
              <a:extLst>
                <a:ext uri="{FF2B5EF4-FFF2-40B4-BE49-F238E27FC236}">
                  <a16:creationId xmlns:a16="http://schemas.microsoft.com/office/drawing/2014/main" id="{B7A736CF-E873-8180-F0A9-593C539932A6}"/>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Hexagon 24">
              <a:extLst>
                <a:ext uri="{FF2B5EF4-FFF2-40B4-BE49-F238E27FC236}">
                  <a16:creationId xmlns:a16="http://schemas.microsoft.com/office/drawing/2014/main" id="{9F88A136-565B-718D-CEB3-22B0051DE198}"/>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Hexagon 25">
              <a:extLst>
                <a:ext uri="{FF2B5EF4-FFF2-40B4-BE49-F238E27FC236}">
                  <a16:creationId xmlns:a16="http://schemas.microsoft.com/office/drawing/2014/main" id="{A308E228-E1F0-0677-704C-49931E1ED9D3}"/>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7" name="Group 26">
            <a:extLst>
              <a:ext uri="{FF2B5EF4-FFF2-40B4-BE49-F238E27FC236}">
                <a16:creationId xmlns:a16="http://schemas.microsoft.com/office/drawing/2014/main" id="{BD6845A0-F46C-5820-68A1-229D9C772673}"/>
              </a:ext>
            </a:extLst>
          </p:cNvPr>
          <p:cNvGrpSpPr/>
          <p:nvPr/>
        </p:nvGrpSpPr>
        <p:grpSpPr>
          <a:xfrm>
            <a:off x="7482371" y="944802"/>
            <a:ext cx="552540" cy="3615523"/>
            <a:chOff x="-281544" y="944802"/>
            <a:chExt cx="552540" cy="3615523"/>
          </a:xfrm>
        </p:grpSpPr>
        <p:sp>
          <p:nvSpPr>
            <p:cNvPr id="28" name="Hexagon 27">
              <a:extLst>
                <a:ext uri="{FF2B5EF4-FFF2-40B4-BE49-F238E27FC236}">
                  <a16:creationId xmlns:a16="http://schemas.microsoft.com/office/drawing/2014/main" id="{3E2A97C1-651E-E4D9-1BEF-45800266431F}"/>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Hexagon 28">
              <a:extLst>
                <a:ext uri="{FF2B5EF4-FFF2-40B4-BE49-F238E27FC236}">
                  <a16:creationId xmlns:a16="http://schemas.microsoft.com/office/drawing/2014/main" id="{4F3B7CF5-3646-BC9E-2E65-E57E381997AA}"/>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Hexagon 29">
              <a:extLst>
                <a:ext uri="{FF2B5EF4-FFF2-40B4-BE49-F238E27FC236}">
                  <a16:creationId xmlns:a16="http://schemas.microsoft.com/office/drawing/2014/main" id="{3D33C432-AE5A-C825-AEB1-32D92CD2D006}"/>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Hexagon 30">
              <a:extLst>
                <a:ext uri="{FF2B5EF4-FFF2-40B4-BE49-F238E27FC236}">
                  <a16:creationId xmlns:a16="http://schemas.microsoft.com/office/drawing/2014/main" id="{9BEB6695-3ED5-422E-332C-BDAD81B4BB35}"/>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Hexagon 31">
              <a:extLst>
                <a:ext uri="{FF2B5EF4-FFF2-40B4-BE49-F238E27FC236}">
                  <a16:creationId xmlns:a16="http://schemas.microsoft.com/office/drawing/2014/main" id="{8344E131-20DB-8E3C-CFF9-70DA58818565}"/>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Hexagon 32">
              <a:extLst>
                <a:ext uri="{FF2B5EF4-FFF2-40B4-BE49-F238E27FC236}">
                  <a16:creationId xmlns:a16="http://schemas.microsoft.com/office/drawing/2014/main" id="{9D60D520-0F2B-647D-0E2A-4E9D0E1CC4BE}"/>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Hexagon 33">
              <a:extLst>
                <a:ext uri="{FF2B5EF4-FFF2-40B4-BE49-F238E27FC236}">
                  <a16:creationId xmlns:a16="http://schemas.microsoft.com/office/drawing/2014/main" id="{168F5750-F04B-C7F4-7847-5BD74B8FDD9A}"/>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131964061"/>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ordered Title Card Triangle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280AEA9-8B66-CF57-B390-CF413A31CF61}"/>
              </a:ext>
            </a:extLst>
          </p:cNvPr>
          <p:cNvGrpSpPr/>
          <p:nvPr/>
        </p:nvGrpSpPr>
        <p:grpSpPr>
          <a:xfrm>
            <a:off x="-317826" y="912619"/>
            <a:ext cx="654574" cy="3707648"/>
            <a:chOff x="-334760" y="912619"/>
            <a:chExt cx="654574" cy="3707648"/>
          </a:xfrm>
        </p:grpSpPr>
        <p:sp>
          <p:nvSpPr>
            <p:cNvPr id="7" name="Triangle 6">
              <a:extLst>
                <a:ext uri="{FF2B5EF4-FFF2-40B4-BE49-F238E27FC236}">
                  <a16:creationId xmlns:a16="http://schemas.microsoft.com/office/drawing/2014/main" id="{37A4D2AB-6AC8-BC06-382F-02093F17C73A}"/>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Triangle 7">
              <a:extLst>
                <a:ext uri="{FF2B5EF4-FFF2-40B4-BE49-F238E27FC236}">
                  <a16:creationId xmlns:a16="http://schemas.microsoft.com/office/drawing/2014/main" id="{030F592F-7D08-82A6-716C-2BEF01178D3C}"/>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Triangle 8">
              <a:extLst>
                <a:ext uri="{FF2B5EF4-FFF2-40B4-BE49-F238E27FC236}">
                  <a16:creationId xmlns:a16="http://schemas.microsoft.com/office/drawing/2014/main" id="{0CFB8A63-ED4C-A017-D8CD-999A511E8FFF}"/>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Triangle 9">
              <a:extLst>
                <a:ext uri="{FF2B5EF4-FFF2-40B4-BE49-F238E27FC236}">
                  <a16:creationId xmlns:a16="http://schemas.microsoft.com/office/drawing/2014/main" id="{EB802079-4BD8-D26B-8759-6877A0E12959}"/>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Triangle 10">
              <a:extLst>
                <a:ext uri="{FF2B5EF4-FFF2-40B4-BE49-F238E27FC236}">
                  <a16:creationId xmlns:a16="http://schemas.microsoft.com/office/drawing/2014/main" id="{F9766614-A4B2-EFA5-D8E6-95E04A3E923B}"/>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Triangle 11">
              <a:extLst>
                <a:ext uri="{FF2B5EF4-FFF2-40B4-BE49-F238E27FC236}">
                  <a16:creationId xmlns:a16="http://schemas.microsoft.com/office/drawing/2014/main" id="{1E72B862-7548-0BBA-B653-D21BCE31130F}"/>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15F357B2-0B49-9F77-CF8E-0B655788AA56}"/>
              </a:ext>
            </a:extLst>
          </p:cNvPr>
          <p:cNvGrpSpPr/>
          <p:nvPr/>
        </p:nvGrpSpPr>
        <p:grpSpPr>
          <a:xfrm>
            <a:off x="7422887" y="917951"/>
            <a:ext cx="654574" cy="3707648"/>
            <a:chOff x="-334760" y="912619"/>
            <a:chExt cx="654574" cy="3707648"/>
          </a:xfrm>
        </p:grpSpPr>
        <p:sp>
          <p:nvSpPr>
            <p:cNvPr id="14" name="Triangle 13">
              <a:extLst>
                <a:ext uri="{FF2B5EF4-FFF2-40B4-BE49-F238E27FC236}">
                  <a16:creationId xmlns:a16="http://schemas.microsoft.com/office/drawing/2014/main" id="{A51CF8E3-E2E1-06B9-714F-D86D3C40C3C2}"/>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Triangle 14">
              <a:extLst>
                <a:ext uri="{FF2B5EF4-FFF2-40B4-BE49-F238E27FC236}">
                  <a16:creationId xmlns:a16="http://schemas.microsoft.com/office/drawing/2014/main" id="{4B56A093-271C-9224-34A5-901FA9B3BE86}"/>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Triangle 15">
              <a:extLst>
                <a:ext uri="{FF2B5EF4-FFF2-40B4-BE49-F238E27FC236}">
                  <a16:creationId xmlns:a16="http://schemas.microsoft.com/office/drawing/2014/main" id="{10A01C06-A038-9D08-56B7-2345DA627470}"/>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Triangle 16">
              <a:extLst>
                <a:ext uri="{FF2B5EF4-FFF2-40B4-BE49-F238E27FC236}">
                  <a16:creationId xmlns:a16="http://schemas.microsoft.com/office/drawing/2014/main" id="{2F3E4EEB-8D36-127C-CD91-530D7FDF276A}"/>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Triangle 17">
              <a:extLst>
                <a:ext uri="{FF2B5EF4-FFF2-40B4-BE49-F238E27FC236}">
                  <a16:creationId xmlns:a16="http://schemas.microsoft.com/office/drawing/2014/main" id="{9DF15F27-C65B-A5E4-6DA9-3C0E1E2D23D2}"/>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Triangle 18">
              <a:extLst>
                <a:ext uri="{FF2B5EF4-FFF2-40B4-BE49-F238E27FC236}">
                  <a16:creationId xmlns:a16="http://schemas.microsoft.com/office/drawing/2014/main" id="{67849DAD-B541-8290-39C2-4DD5C0AADDD3}"/>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0" name="Text Placeholder 22">
            <a:extLst>
              <a:ext uri="{FF2B5EF4-FFF2-40B4-BE49-F238E27FC236}">
                <a16:creationId xmlns:a16="http://schemas.microsoft.com/office/drawing/2014/main" id="{83ECE12B-2523-F80F-7A6F-6E7283FB23D9}"/>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2" name="Group 1">
            <a:extLst>
              <a:ext uri="{FF2B5EF4-FFF2-40B4-BE49-F238E27FC236}">
                <a16:creationId xmlns:a16="http://schemas.microsoft.com/office/drawing/2014/main" id="{BF45EFE6-6966-ABE2-8A02-DBAEA3F65E50}"/>
              </a:ext>
            </a:extLst>
          </p:cNvPr>
          <p:cNvGrpSpPr/>
          <p:nvPr/>
        </p:nvGrpSpPr>
        <p:grpSpPr>
          <a:xfrm>
            <a:off x="-317826" y="912619"/>
            <a:ext cx="654574" cy="3707648"/>
            <a:chOff x="-334760" y="912619"/>
            <a:chExt cx="654574" cy="3707648"/>
          </a:xfrm>
        </p:grpSpPr>
        <p:sp>
          <p:nvSpPr>
            <p:cNvPr id="3" name="Triangle 2">
              <a:extLst>
                <a:ext uri="{FF2B5EF4-FFF2-40B4-BE49-F238E27FC236}">
                  <a16:creationId xmlns:a16="http://schemas.microsoft.com/office/drawing/2014/main" id="{8B0E960E-AF2A-45E3-D9E3-9E1AAE1F87B4}"/>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4" name="Triangle 3">
              <a:extLst>
                <a:ext uri="{FF2B5EF4-FFF2-40B4-BE49-F238E27FC236}">
                  <a16:creationId xmlns:a16="http://schemas.microsoft.com/office/drawing/2014/main" id="{A88366DE-40ED-3549-EB3E-7B18FD4FA716}"/>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Triangle 4">
              <a:extLst>
                <a:ext uri="{FF2B5EF4-FFF2-40B4-BE49-F238E27FC236}">
                  <a16:creationId xmlns:a16="http://schemas.microsoft.com/office/drawing/2014/main" id="{6579CC43-766F-71F4-3ED8-7928C7856174}"/>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Triangle 20">
              <a:extLst>
                <a:ext uri="{FF2B5EF4-FFF2-40B4-BE49-F238E27FC236}">
                  <a16:creationId xmlns:a16="http://schemas.microsoft.com/office/drawing/2014/main" id="{571E2952-1A1A-381E-31A5-63775732C849}"/>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Triangle 21">
              <a:extLst>
                <a:ext uri="{FF2B5EF4-FFF2-40B4-BE49-F238E27FC236}">
                  <a16:creationId xmlns:a16="http://schemas.microsoft.com/office/drawing/2014/main" id="{84DA13D9-B125-081B-1798-76CD8186F3D4}"/>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Triangle 22">
              <a:extLst>
                <a:ext uri="{FF2B5EF4-FFF2-40B4-BE49-F238E27FC236}">
                  <a16:creationId xmlns:a16="http://schemas.microsoft.com/office/drawing/2014/main" id="{A3240F38-3146-A108-B852-A250D41E6644}"/>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4" name="Group 23">
            <a:extLst>
              <a:ext uri="{FF2B5EF4-FFF2-40B4-BE49-F238E27FC236}">
                <a16:creationId xmlns:a16="http://schemas.microsoft.com/office/drawing/2014/main" id="{29E27491-5001-F453-1CAD-7B2DD6B14F5F}"/>
              </a:ext>
            </a:extLst>
          </p:cNvPr>
          <p:cNvGrpSpPr/>
          <p:nvPr/>
        </p:nvGrpSpPr>
        <p:grpSpPr>
          <a:xfrm>
            <a:off x="7422887" y="917951"/>
            <a:ext cx="654574" cy="3707648"/>
            <a:chOff x="-334760" y="912619"/>
            <a:chExt cx="654574" cy="3707648"/>
          </a:xfrm>
        </p:grpSpPr>
        <p:sp>
          <p:nvSpPr>
            <p:cNvPr id="25" name="Triangle 24">
              <a:extLst>
                <a:ext uri="{FF2B5EF4-FFF2-40B4-BE49-F238E27FC236}">
                  <a16:creationId xmlns:a16="http://schemas.microsoft.com/office/drawing/2014/main" id="{B652699A-F3F3-018F-CB9E-F0DEA9FEF9A0}"/>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Triangle 25">
              <a:extLst>
                <a:ext uri="{FF2B5EF4-FFF2-40B4-BE49-F238E27FC236}">
                  <a16:creationId xmlns:a16="http://schemas.microsoft.com/office/drawing/2014/main" id="{FDDC1C14-E4A0-35B9-A78D-F11BA4770717}"/>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7" name="Triangle 26">
              <a:extLst>
                <a:ext uri="{FF2B5EF4-FFF2-40B4-BE49-F238E27FC236}">
                  <a16:creationId xmlns:a16="http://schemas.microsoft.com/office/drawing/2014/main" id="{7B72EC96-0C70-6D8F-BCFE-1AC07A574541}"/>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Triangle 27">
              <a:extLst>
                <a:ext uri="{FF2B5EF4-FFF2-40B4-BE49-F238E27FC236}">
                  <a16:creationId xmlns:a16="http://schemas.microsoft.com/office/drawing/2014/main" id="{F161A126-3D1B-FCD0-C9F6-DD3DA3C91C69}"/>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Triangle 28">
              <a:extLst>
                <a:ext uri="{FF2B5EF4-FFF2-40B4-BE49-F238E27FC236}">
                  <a16:creationId xmlns:a16="http://schemas.microsoft.com/office/drawing/2014/main" id="{4C10F12C-97F1-4D74-D9A6-A5C1243673A8}"/>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Triangle 29">
              <a:extLst>
                <a:ext uri="{FF2B5EF4-FFF2-40B4-BE49-F238E27FC236}">
                  <a16:creationId xmlns:a16="http://schemas.microsoft.com/office/drawing/2014/main" id="{901AC332-2D05-5D73-438A-3F9BCFE805B6}"/>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838175821"/>
      </p:ext>
    </p:extLst>
  </p:cSld>
  <p:clrMapOvr>
    <a:masterClrMapping/>
  </p:clrMapOvr>
  <p:hf sldNum="0" hdr="0" dt="0"/>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image" Target="../media/image2.jp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2" Type="http://schemas.openxmlformats.org/officeDocument/2006/relationships/slideLayout" Target="../slideLayouts/slideLayout20.xml"/><Relationship Id="rId16" Type="http://schemas.openxmlformats.org/officeDocument/2006/relationships/image" Target="../media/image3.png"/><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theme" Target="../theme/theme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AB1E8B-F2F3-CC2F-D374-8937687E7EC8}"/>
              </a:ext>
            </a:extLst>
          </p:cNvPr>
          <p:cNvSpPr/>
          <p:nvPr/>
        </p:nvSpPr>
        <p:spPr>
          <a:xfrm>
            <a:off x="511508" y="495773"/>
            <a:ext cx="6748606" cy="4552006"/>
          </a:xfrm>
          <a:prstGeom prst="rect">
            <a:avLst/>
          </a:prstGeom>
          <a:blipFill>
            <a:blip r:embed="rId20"/>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875">
              <a:latin typeface="Marvel" pitchFamily="2" charset="0"/>
            </a:endParaRPr>
          </a:p>
        </p:txBody>
      </p:sp>
      <p:sp>
        <p:nvSpPr>
          <p:cNvPr id="5" name="Footer Placeholder 4">
            <a:extLst>
              <a:ext uri="{FF2B5EF4-FFF2-40B4-BE49-F238E27FC236}">
                <a16:creationId xmlns:a16="http://schemas.microsoft.com/office/drawing/2014/main" id="{7F36BB27-8FC7-002E-E4AB-B43A8DBEDDBA}"/>
              </a:ext>
            </a:extLst>
          </p:cNvPr>
          <p:cNvSpPr>
            <a:spLocks noGrp="1"/>
          </p:cNvSpPr>
          <p:nvPr>
            <p:ph type="ftr" sz="quarter" idx="3"/>
          </p:nvPr>
        </p:nvSpPr>
        <p:spPr>
          <a:xfrm>
            <a:off x="5334000" y="4543279"/>
            <a:ext cx="1701158" cy="293687"/>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 2.3</a:t>
            </a:r>
            <a:endParaRPr lang="en-NL"/>
          </a:p>
        </p:txBody>
      </p:sp>
      <p:sp>
        <p:nvSpPr>
          <p:cNvPr id="2" name="Rectangle 1">
            <a:extLst>
              <a:ext uri="{FF2B5EF4-FFF2-40B4-BE49-F238E27FC236}">
                <a16:creationId xmlns:a16="http://schemas.microsoft.com/office/drawing/2014/main" id="{8653C070-03F0-0F77-0B09-1A99726A1229}"/>
              </a:ext>
            </a:extLst>
          </p:cNvPr>
          <p:cNvSpPr/>
          <p:nvPr/>
        </p:nvSpPr>
        <p:spPr>
          <a:xfrm>
            <a:off x="511508" y="495773"/>
            <a:ext cx="6748606" cy="4552006"/>
          </a:xfrm>
          <a:prstGeom prst="rect">
            <a:avLst/>
          </a:prstGeom>
          <a:blipFill>
            <a:blip r:embed="rId20"/>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875">
              <a:latin typeface="Marvel" pitchFamily="2" charset="0"/>
            </a:endParaRPr>
          </a:p>
        </p:txBody>
      </p:sp>
    </p:spTree>
    <p:extLst>
      <p:ext uri="{BB962C8B-B14F-4D97-AF65-F5344CB8AC3E}">
        <p14:creationId xmlns:p14="http://schemas.microsoft.com/office/powerpoint/2010/main" val="3000576189"/>
      </p:ext>
    </p:extLst>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 id="2147483774" r:id="rId14"/>
    <p:sldLayoutId id="2147483775" r:id="rId15"/>
    <p:sldLayoutId id="2147483776" r:id="rId16"/>
    <p:sldLayoutId id="2147483777" r:id="rId17"/>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746">
          <p15:clr>
            <a:srgbClr val="F26B43"/>
          </p15:clr>
        </p15:guide>
        <p15:guide id="2" pos="244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6CB57DCA-D0DE-1A91-9FB2-DA2E668E3D61}"/>
              </a:ext>
            </a:extLst>
          </p:cNvPr>
          <p:cNvSpPr/>
          <p:nvPr/>
        </p:nvSpPr>
        <p:spPr>
          <a:xfrm>
            <a:off x="3888000" y="1"/>
            <a:ext cx="3888000" cy="5543550"/>
          </a:xfrm>
          <a:prstGeom prst="roundRect">
            <a:avLst>
              <a:gd name="adj" fmla="val 0"/>
            </a:avLst>
          </a:prstGeom>
          <a:blipFill>
            <a:blip r:embed="rId4"/>
            <a:stretch>
              <a:fillRect l="-100006" r="24"/>
            </a:stretch>
          </a:blip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148"/>
          </a:p>
        </p:txBody>
      </p:sp>
      <p:pic>
        <p:nvPicPr>
          <p:cNvPr id="11" name="Picture 10" descr="A picture containing food, drawing&#10;&#10;Description automatically generated">
            <a:extLst>
              <a:ext uri="{FF2B5EF4-FFF2-40B4-BE49-F238E27FC236}">
                <a16:creationId xmlns:a16="http://schemas.microsoft.com/office/drawing/2014/main" id="{CCF4C305-8833-F8F5-679F-D9A8A77F22EB}"/>
              </a:ext>
            </a:extLst>
          </p:cNvPr>
          <p:cNvPicPr>
            <a:picLocks noChangeAspect="1"/>
          </p:cNvPicPr>
          <p:nvPr/>
        </p:nvPicPr>
        <p:blipFill>
          <a:blip r:embed="rId5"/>
          <a:stretch>
            <a:fillRect/>
          </a:stretch>
        </p:blipFill>
        <p:spPr>
          <a:xfrm>
            <a:off x="4685776" y="-301473"/>
            <a:ext cx="2333389" cy="2576711"/>
          </a:xfrm>
          <a:prstGeom prst="rect">
            <a:avLst/>
          </a:prstGeom>
        </p:spPr>
      </p:pic>
    </p:spTree>
    <p:extLst>
      <p:ext uri="{BB962C8B-B14F-4D97-AF65-F5344CB8AC3E}">
        <p14:creationId xmlns:p14="http://schemas.microsoft.com/office/powerpoint/2010/main" val="1948340734"/>
      </p:ext>
    </p:extLst>
  </p:cSld>
  <p:clrMap bg1="lt1" tx1="dk1" bg2="lt2" tx2="dk2" accent1="accent1" accent2="accent2" accent3="accent3" accent4="accent4" accent5="accent5" accent6="accent6" hlink="hlink" folHlink="folHlink"/>
  <p:sldLayoutIdLst>
    <p:sldLayoutId id="2147483779"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picture containing food, drawing&#10;&#10;Description automatically generated">
            <a:extLst>
              <a:ext uri="{FF2B5EF4-FFF2-40B4-BE49-F238E27FC236}">
                <a16:creationId xmlns:a16="http://schemas.microsoft.com/office/drawing/2014/main" id="{7EC7357D-D4D9-63CC-AE83-C4E82524BDB2}"/>
              </a:ext>
            </a:extLst>
          </p:cNvPr>
          <p:cNvPicPr>
            <a:picLocks noChangeAspect="1"/>
          </p:cNvPicPr>
          <p:nvPr/>
        </p:nvPicPr>
        <p:blipFill rotWithShape="1">
          <a:blip r:embed="rId16"/>
          <a:srcRect l="9786" t="25471" r="19821" b="29132"/>
          <a:stretch/>
        </p:blipFill>
        <p:spPr>
          <a:xfrm>
            <a:off x="6168224" y="352394"/>
            <a:ext cx="1214285" cy="783118"/>
          </a:xfrm>
          <a:prstGeom prst="rect">
            <a:avLst/>
          </a:prstGeom>
        </p:spPr>
      </p:pic>
    </p:spTree>
    <p:extLst>
      <p:ext uri="{BB962C8B-B14F-4D97-AF65-F5344CB8AC3E}">
        <p14:creationId xmlns:p14="http://schemas.microsoft.com/office/powerpoint/2010/main" val="1569012606"/>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hyperlink" Target="http://scrum.org/EBM" TargetMode="Externa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tif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68568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80B78BE-C54C-EE8D-4958-2974134B76F3}"/>
              </a:ext>
            </a:extLst>
          </p:cNvPr>
          <p:cNvSpPr>
            <a:spLocks noGrp="1"/>
          </p:cNvSpPr>
          <p:nvPr>
            <p:ph type="ftr" sz="quarter" idx="11"/>
          </p:nvPr>
        </p:nvSpPr>
        <p:spPr/>
        <p:txBody>
          <a:bodyPr/>
          <a:lstStyle/>
          <a:p>
            <a:r>
              <a:rPr lang="en-GB"/>
              <a:t>V 2.3</a:t>
            </a:r>
            <a:endParaRPr lang="en-NL"/>
          </a:p>
        </p:txBody>
      </p:sp>
    </p:spTree>
    <p:extLst>
      <p:ext uri="{BB962C8B-B14F-4D97-AF65-F5344CB8AC3E}">
        <p14:creationId xmlns:p14="http://schemas.microsoft.com/office/powerpoint/2010/main" val="3131285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3663BDE-40D8-1F12-6FEE-71628515B99B}"/>
              </a:ext>
            </a:extLst>
          </p:cNvPr>
          <p:cNvSpPr>
            <a:spLocks noGrp="1"/>
          </p:cNvSpPr>
          <p:nvPr>
            <p:ph type="body" sz="quarter" idx="12"/>
          </p:nvPr>
        </p:nvSpPr>
        <p:spPr/>
        <p:txBody>
          <a:bodyPr/>
          <a:lstStyle/>
          <a:p>
            <a:r>
              <a:rPr lang="en-GB" dirty="0"/>
              <a:t>Customer Satisfaction</a:t>
            </a:r>
            <a:endParaRPr lang="en-NL" dirty="0"/>
          </a:p>
        </p:txBody>
      </p:sp>
    </p:spTree>
    <p:extLst>
      <p:ext uri="{BB962C8B-B14F-4D97-AF65-F5344CB8AC3E}">
        <p14:creationId xmlns:p14="http://schemas.microsoft.com/office/powerpoint/2010/main" val="3241900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3663BDE-40D8-1F12-6FEE-71628515B99B}"/>
              </a:ext>
            </a:extLst>
          </p:cNvPr>
          <p:cNvSpPr>
            <a:spLocks noGrp="1"/>
          </p:cNvSpPr>
          <p:nvPr>
            <p:ph type="body" sz="quarter" idx="12"/>
          </p:nvPr>
        </p:nvSpPr>
        <p:spPr/>
        <p:txBody>
          <a:bodyPr/>
          <a:lstStyle/>
          <a:p>
            <a:r>
              <a:rPr lang="en-GB" dirty="0"/>
              <a:t>Customer Satisfaction</a:t>
            </a:r>
            <a:endParaRPr lang="en-NL" dirty="0"/>
          </a:p>
        </p:txBody>
      </p:sp>
    </p:spTree>
    <p:extLst>
      <p:ext uri="{BB962C8B-B14F-4D97-AF65-F5344CB8AC3E}">
        <p14:creationId xmlns:p14="http://schemas.microsoft.com/office/powerpoint/2010/main" val="4170188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2F2050F-263E-65D6-A852-C27FBB6E5CA3}"/>
              </a:ext>
            </a:extLst>
          </p:cNvPr>
          <p:cNvSpPr>
            <a:spLocks noGrp="1"/>
          </p:cNvSpPr>
          <p:nvPr>
            <p:ph type="body" sz="quarter" idx="12"/>
          </p:nvPr>
        </p:nvSpPr>
        <p:spPr/>
        <p:txBody>
          <a:bodyPr/>
          <a:lstStyle/>
          <a:p>
            <a:r>
              <a:rPr lang="en-NL" dirty="0"/>
              <a:t>Defect Trends</a:t>
            </a:r>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2F2050F-263E-65D6-A852-C27FBB6E5CA3}"/>
              </a:ext>
            </a:extLst>
          </p:cNvPr>
          <p:cNvSpPr>
            <a:spLocks noGrp="1"/>
          </p:cNvSpPr>
          <p:nvPr>
            <p:ph type="body" sz="quarter" idx="12"/>
          </p:nvPr>
        </p:nvSpPr>
        <p:spPr/>
        <p:txBody>
          <a:bodyPr/>
          <a:lstStyle/>
          <a:p>
            <a:r>
              <a:rPr lang="en-NL" dirty="0"/>
              <a:t>Defect Trends</a:t>
            </a:r>
          </a:p>
        </p:txBody>
      </p:sp>
    </p:spTree>
    <p:extLst>
      <p:ext uri="{BB962C8B-B14F-4D97-AF65-F5344CB8AC3E}">
        <p14:creationId xmlns:p14="http://schemas.microsoft.com/office/powerpoint/2010/main" val="21232430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B4AE98E-7A26-A78D-9157-6E8980D68555}"/>
              </a:ext>
            </a:extLst>
          </p:cNvPr>
          <p:cNvSpPr>
            <a:spLocks noGrp="1"/>
          </p:cNvSpPr>
          <p:nvPr>
            <p:ph type="body" sz="quarter" idx="12"/>
          </p:nvPr>
        </p:nvSpPr>
        <p:spPr/>
        <p:txBody>
          <a:bodyPr/>
          <a:lstStyle/>
          <a:p>
            <a:r>
              <a:rPr lang="en-NL" dirty="0"/>
              <a:t>Product Cost Ratio</a:t>
            </a:r>
          </a:p>
        </p:txBody>
      </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B4AE98E-7A26-A78D-9157-6E8980D68555}"/>
              </a:ext>
            </a:extLst>
          </p:cNvPr>
          <p:cNvSpPr>
            <a:spLocks noGrp="1"/>
          </p:cNvSpPr>
          <p:nvPr>
            <p:ph type="body" sz="quarter" idx="12"/>
          </p:nvPr>
        </p:nvSpPr>
        <p:spPr/>
        <p:txBody>
          <a:bodyPr/>
          <a:lstStyle/>
          <a:p>
            <a:r>
              <a:rPr lang="en-NL" dirty="0"/>
              <a:t>Product Cost Ratio</a:t>
            </a:r>
          </a:p>
        </p:txBody>
      </p:sp>
    </p:spTree>
    <p:extLst>
      <p:ext uri="{BB962C8B-B14F-4D97-AF65-F5344CB8AC3E}">
        <p14:creationId xmlns:p14="http://schemas.microsoft.com/office/powerpoint/2010/main" val="6674561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D24DF8F-95B1-E898-B250-389E53F345EC}"/>
              </a:ext>
            </a:extLst>
          </p:cNvPr>
          <p:cNvSpPr>
            <a:spLocks noGrp="1"/>
          </p:cNvSpPr>
          <p:nvPr>
            <p:ph type="body" sz="quarter" idx="12"/>
          </p:nvPr>
        </p:nvSpPr>
        <p:spPr/>
        <p:txBody>
          <a:bodyPr/>
          <a:lstStyle/>
          <a:p>
            <a:r>
              <a:rPr lang="en-GB" sz="4400" dirty="0"/>
              <a:t>Change Failure Rate</a:t>
            </a:r>
            <a:endParaRPr lang="en-NL" dirty="0"/>
          </a:p>
        </p:txBody>
      </p:sp>
    </p:spTree>
    <p:extLst>
      <p:ext uri="{BB962C8B-B14F-4D97-AF65-F5344CB8AC3E}">
        <p14:creationId xmlns:p14="http://schemas.microsoft.com/office/powerpoint/2010/main" val="1733299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D24DF8F-95B1-E898-B250-389E53F345EC}"/>
              </a:ext>
            </a:extLst>
          </p:cNvPr>
          <p:cNvSpPr>
            <a:spLocks noGrp="1"/>
          </p:cNvSpPr>
          <p:nvPr>
            <p:ph type="body" sz="quarter" idx="12"/>
          </p:nvPr>
        </p:nvSpPr>
        <p:spPr/>
        <p:txBody>
          <a:bodyPr/>
          <a:lstStyle/>
          <a:p>
            <a:r>
              <a:rPr lang="en-GB" sz="4400" dirty="0"/>
              <a:t>Change Failure Rate</a:t>
            </a:r>
            <a:endParaRPr lang="en-NL" dirty="0"/>
          </a:p>
        </p:txBody>
      </p:sp>
    </p:spTree>
    <p:extLst>
      <p:ext uri="{BB962C8B-B14F-4D97-AF65-F5344CB8AC3E}">
        <p14:creationId xmlns:p14="http://schemas.microsoft.com/office/powerpoint/2010/main" val="41396494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A23C5F7-EF56-44CC-0A65-69D54E480119}"/>
              </a:ext>
            </a:extLst>
          </p:cNvPr>
          <p:cNvSpPr>
            <a:spLocks noGrp="1"/>
          </p:cNvSpPr>
          <p:nvPr>
            <p:ph type="body" sz="quarter" idx="12"/>
          </p:nvPr>
        </p:nvSpPr>
        <p:spPr/>
        <p:txBody>
          <a:bodyPr/>
          <a:lstStyle/>
          <a:p>
            <a:r>
              <a:rPr lang="en-NL" sz="4400" dirty="0"/>
              <a:t>Installed Version Index</a:t>
            </a:r>
            <a:endParaRPr lang="en-NL" dirty="0"/>
          </a:p>
        </p:txBody>
      </p:sp>
    </p:spTree>
    <p:extLst>
      <p:ext uri="{BB962C8B-B14F-4D97-AF65-F5344CB8AC3E}">
        <p14:creationId xmlns:p14="http://schemas.microsoft.com/office/powerpoint/2010/main" val="183808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AE699-BC28-8FCA-C3B8-3ED5741FC023}"/>
              </a:ext>
            </a:extLst>
          </p:cNvPr>
          <p:cNvSpPr>
            <a:spLocks noGrp="1"/>
          </p:cNvSpPr>
          <p:nvPr>
            <p:ph type="title"/>
          </p:nvPr>
        </p:nvSpPr>
        <p:spPr/>
        <p:txBody>
          <a:bodyPr/>
          <a:lstStyle/>
          <a:p>
            <a:r>
              <a:rPr lang="en-NL" dirty="0"/>
              <a:t>Facilitate the Game</a:t>
            </a:r>
          </a:p>
        </p:txBody>
      </p:sp>
      <p:sp>
        <p:nvSpPr>
          <p:cNvPr id="3" name="Text Placeholder 2">
            <a:extLst>
              <a:ext uri="{FF2B5EF4-FFF2-40B4-BE49-F238E27FC236}">
                <a16:creationId xmlns:a16="http://schemas.microsoft.com/office/drawing/2014/main" id="{145E8520-7750-EBB8-55AC-7159B94A7BDE}"/>
              </a:ext>
            </a:extLst>
          </p:cNvPr>
          <p:cNvSpPr>
            <a:spLocks noGrp="1"/>
          </p:cNvSpPr>
          <p:nvPr>
            <p:ph type="body" sz="quarter" idx="11"/>
          </p:nvPr>
        </p:nvSpPr>
        <p:spPr>
          <a:xfrm>
            <a:off x="203200" y="2141335"/>
            <a:ext cx="3471863" cy="2960158"/>
          </a:xfrm>
        </p:spPr>
        <p:txBody>
          <a:bodyPr/>
          <a:lstStyle/>
          <a:p>
            <a:r>
              <a:rPr lang="en-GB" sz="900" dirty="0"/>
              <a:t>As a Scrum Facilitator, put the four Key Value Areas (KVAs) in a row on the floor (Current Value, Time to Market, Ability to Innovate and Unrealized Value). Explain each KVA to the participants.</a:t>
            </a:r>
          </a:p>
          <a:p>
            <a:r>
              <a:rPr lang="en-GB" sz="900" dirty="0"/>
              <a:t>Form two groups and hand one group the green Key Value Measures cards (KVMs) and the other group the remaining purple KVMs.</a:t>
            </a:r>
          </a:p>
          <a:p>
            <a:r>
              <a:rPr lang="en-GB" sz="900" dirty="0"/>
              <a:t>Step 1: Invite the group(s) to discuss and put the KVMs under the correct KVA.</a:t>
            </a:r>
          </a:p>
          <a:p>
            <a:r>
              <a:rPr lang="en-GB" sz="900" dirty="0"/>
              <a:t>Step 2: Invite both groups to discuss their results and adapt their cards. Make sure by the end of this round, the KVM cards are under the correct KVA. </a:t>
            </a:r>
          </a:p>
          <a:p>
            <a:r>
              <a:rPr lang="en-GB" sz="900" dirty="0"/>
              <a:t>Step 3: Invite the participants to individually look at the KVMs and select one KVM that caught their attention. (A non-EBM KVM may also be chosen at this point)</a:t>
            </a:r>
          </a:p>
          <a:p>
            <a:r>
              <a:rPr lang="en-GB" sz="900" dirty="0"/>
              <a:t>Step 4: Invite the participants into groups of four. Ask each participant to explain why they chose their particular KVM and collaborate on how to implement it. (In case of non-EBM measures, pay attention that these are not vanity metrics and discuss the potential pitfalls)</a:t>
            </a:r>
          </a:p>
        </p:txBody>
      </p:sp>
      <p:sp>
        <p:nvSpPr>
          <p:cNvPr id="4" name="Text Placeholder 3">
            <a:extLst>
              <a:ext uri="{FF2B5EF4-FFF2-40B4-BE49-F238E27FC236}">
                <a16:creationId xmlns:a16="http://schemas.microsoft.com/office/drawing/2014/main" id="{0F83A37A-E48D-5E7B-332B-D7A2DF7C5737}"/>
              </a:ext>
            </a:extLst>
          </p:cNvPr>
          <p:cNvSpPr>
            <a:spLocks noGrp="1"/>
          </p:cNvSpPr>
          <p:nvPr>
            <p:ph type="body" sz="quarter" idx="12"/>
          </p:nvPr>
        </p:nvSpPr>
        <p:spPr/>
        <p:txBody>
          <a:bodyPr/>
          <a:lstStyle/>
          <a:p>
            <a:pPr>
              <a:spcBef>
                <a:spcPts val="199"/>
              </a:spcBef>
            </a:pPr>
            <a:r>
              <a:rPr lang="en-NL" sz="800" dirty="0"/>
              <a:t>Based on the 2020 EBM Guide. </a:t>
            </a:r>
            <a:r>
              <a:rPr lang="en-GB" sz="800" dirty="0">
                <a:hlinkClick r:id="rId2"/>
              </a:rPr>
              <a:t>http://s</a:t>
            </a:r>
            <a:r>
              <a:rPr lang="en-NL" sz="800" dirty="0">
                <a:hlinkClick r:id="rId2"/>
              </a:rPr>
              <a:t>crum.org/EBM</a:t>
            </a:r>
            <a:endParaRPr lang="en-NL" sz="800" dirty="0"/>
          </a:p>
          <a:p>
            <a:pPr>
              <a:spcBef>
                <a:spcPts val="199"/>
              </a:spcBef>
            </a:pPr>
            <a:r>
              <a:rPr lang="en-GB" sz="800" dirty="0"/>
              <a:t>The Measuring Outcome game v2.2.2 is licensed under CC BY-NC-SA 4.0 by Scrum Facilitators</a:t>
            </a:r>
          </a:p>
        </p:txBody>
      </p:sp>
      <p:sp>
        <p:nvSpPr>
          <p:cNvPr id="5" name="Text Placeholder 4">
            <a:extLst>
              <a:ext uri="{FF2B5EF4-FFF2-40B4-BE49-F238E27FC236}">
                <a16:creationId xmlns:a16="http://schemas.microsoft.com/office/drawing/2014/main" id="{AF1825F4-A250-B4B1-CA5E-823312EF15E5}"/>
              </a:ext>
            </a:extLst>
          </p:cNvPr>
          <p:cNvSpPr>
            <a:spLocks noGrp="1"/>
          </p:cNvSpPr>
          <p:nvPr>
            <p:ph type="body" sz="quarter" idx="13"/>
          </p:nvPr>
        </p:nvSpPr>
        <p:spPr>
          <a:xfrm>
            <a:off x="203200" y="1062442"/>
            <a:ext cx="3471863" cy="991276"/>
          </a:xfrm>
        </p:spPr>
        <p:txBody>
          <a:bodyPr/>
          <a:lstStyle/>
          <a:p>
            <a:r>
              <a:rPr lang="en-GB" dirty="0"/>
              <a:t>This game is based on Evidence Based Management (EBM). EBM is an empirical framework organizations can use to help measure (perceived) product value, and the way they deliver their product(s). The measurements can be inspected to help maximize product value and improve the way of working.</a:t>
            </a:r>
            <a:endParaRPr lang="en-NL" dirty="0"/>
          </a:p>
        </p:txBody>
      </p:sp>
      <p:sp>
        <p:nvSpPr>
          <p:cNvPr id="6" name="Footer Placeholder 5">
            <a:extLst>
              <a:ext uri="{FF2B5EF4-FFF2-40B4-BE49-F238E27FC236}">
                <a16:creationId xmlns:a16="http://schemas.microsoft.com/office/drawing/2014/main" id="{680404F4-C66E-A29B-8C0B-3FBEB86FBF44}"/>
              </a:ext>
            </a:extLst>
          </p:cNvPr>
          <p:cNvSpPr>
            <a:spLocks noGrp="1"/>
          </p:cNvSpPr>
          <p:nvPr>
            <p:ph type="ftr" sz="quarter" idx="3"/>
          </p:nvPr>
        </p:nvSpPr>
        <p:spPr/>
        <p:txBody>
          <a:bodyPr/>
          <a:lstStyle/>
          <a:p>
            <a:r>
              <a:rPr lang="en-GB" dirty="0"/>
              <a:t>V 2.3</a:t>
            </a:r>
            <a:endParaRPr lang="en-NL" dirty="0"/>
          </a:p>
        </p:txBody>
      </p:sp>
    </p:spTree>
    <p:extLst>
      <p:ext uri="{BB962C8B-B14F-4D97-AF65-F5344CB8AC3E}">
        <p14:creationId xmlns:p14="http://schemas.microsoft.com/office/powerpoint/2010/main" val="11697352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A23C5F7-EF56-44CC-0A65-69D54E480119}"/>
              </a:ext>
            </a:extLst>
          </p:cNvPr>
          <p:cNvSpPr>
            <a:spLocks noGrp="1"/>
          </p:cNvSpPr>
          <p:nvPr>
            <p:ph type="body" sz="quarter" idx="12"/>
          </p:nvPr>
        </p:nvSpPr>
        <p:spPr/>
        <p:txBody>
          <a:bodyPr/>
          <a:lstStyle/>
          <a:p>
            <a:r>
              <a:rPr lang="en-NL" sz="4400" dirty="0"/>
              <a:t>Installed Version Index</a:t>
            </a:r>
            <a:endParaRPr lang="en-NL" dirty="0"/>
          </a:p>
        </p:txBody>
      </p:sp>
    </p:spTree>
    <p:extLst>
      <p:ext uri="{BB962C8B-B14F-4D97-AF65-F5344CB8AC3E}">
        <p14:creationId xmlns:p14="http://schemas.microsoft.com/office/powerpoint/2010/main" val="32233982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28122F6-9D0C-1B30-2308-39FED6A054CF}"/>
              </a:ext>
            </a:extLst>
          </p:cNvPr>
          <p:cNvSpPr>
            <a:spLocks noGrp="1"/>
          </p:cNvSpPr>
          <p:nvPr>
            <p:ph type="body" sz="quarter" idx="12"/>
          </p:nvPr>
        </p:nvSpPr>
        <p:spPr/>
        <p:txBody>
          <a:bodyPr/>
          <a:lstStyle/>
          <a:p>
            <a:r>
              <a:rPr lang="en-GB" sz="4400" dirty="0"/>
              <a:t>Desired Customer Experience or satisfaction</a:t>
            </a:r>
            <a:endParaRPr lang="en-NL" dirty="0"/>
          </a:p>
        </p:txBody>
      </p:sp>
    </p:spTree>
    <p:extLst>
      <p:ext uri="{BB962C8B-B14F-4D97-AF65-F5344CB8AC3E}">
        <p14:creationId xmlns:p14="http://schemas.microsoft.com/office/powerpoint/2010/main" val="11257916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28122F6-9D0C-1B30-2308-39FED6A054CF}"/>
              </a:ext>
            </a:extLst>
          </p:cNvPr>
          <p:cNvSpPr>
            <a:spLocks noGrp="1"/>
          </p:cNvSpPr>
          <p:nvPr>
            <p:ph type="body" sz="quarter" idx="12"/>
          </p:nvPr>
        </p:nvSpPr>
        <p:spPr/>
        <p:txBody>
          <a:bodyPr/>
          <a:lstStyle/>
          <a:p>
            <a:r>
              <a:rPr lang="en-GB" sz="4400" dirty="0"/>
              <a:t>Desired Customer Experience or satisfaction</a:t>
            </a:r>
            <a:endParaRPr lang="en-NL" dirty="0"/>
          </a:p>
        </p:txBody>
      </p:sp>
    </p:spTree>
    <p:extLst>
      <p:ext uri="{BB962C8B-B14F-4D97-AF65-F5344CB8AC3E}">
        <p14:creationId xmlns:p14="http://schemas.microsoft.com/office/powerpoint/2010/main" val="27546253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BB47EC0-D16E-4EF4-A587-A2381807B6D4}"/>
              </a:ext>
            </a:extLst>
          </p:cNvPr>
          <p:cNvSpPr>
            <a:spLocks noGrp="1"/>
          </p:cNvSpPr>
          <p:nvPr>
            <p:ph type="body" sz="quarter" idx="12"/>
          </p:nvPr>
        </p:nvSpPr>
        <p:spPr/>
        <p:txBody>
          <a:bodyPr/>
          <a:lstStyle/>
          <a:p>
            <a:r>
              <a:rPr lang="en-GB" sz="4400" dirty="0"/>
              <a:t>Time to remove Impediment</a:t>
            </a:r>
            <a:endParaRPr lang="en-NL" dirty="0"/>
          </a:p>
        </p:txBody>
      </p:sp>
    </p:spTree>
    <p:extLst>
      <p:ext uri="{BB962C8B-B14F-4D97-AF65-F5344CB8AC3E}">
        <p14:creationId xmlns:p14="http://schemas.microsoft.com/office/powerpoint/2010/main" val="24941786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BB47EC0-D16E-4EF4-A587-A2381807B6D4}"/>
              </a:ext>
            </a:extLst>
          </p:cNvPr>
          <p:cNvSpPr>
            <a:spLocks noGrp="1"/>
          </p:cNvSpPr>
          <p:nvPr>
            <p:ph type="body" sz="quarter" idx="12"/>
          </p:nvPr>
        </p:nvSpPr>
        <p:spPr/>
        <p:txBody>
          <a:bodyPr/>
          <a:lstStyle/>
          <a:p>
            <a:r>
              <a:rPr lang="en-GB" sz="4400" dirty="0"/>
              <a:t>Time to remove Impediment</a:t>
            </a:r>
            <a:endParaRPr lang="en-NL" dirty="0"/>
          </a:p>
        </p:txBody>
      </p:sp>
    </p:spTree>
    <p:extLst>
      <p:ext uri="{BB962C8B-B14F-4D97-AF65-F5344CB8AC3E}">
        <p14:creationId xmlns:p14="http://schemas.microsoft.com/office/powerpoint/2010/main" val="10806011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CB84769-72B2-8F3E-386E-F5DC95B69B4F}"/>
              </a:ext>
            </a:extLst>
          </p:cNvPr>
          <p:cNvSpPr>
            <a:spLocks noGrp="1"/>
          </p:cNvSpPr>
          <p:nvPr>
            <p:ph type="body" sz="quarter" idx="12"/>
          </p:nvPr>
        </p:nvSpPr>
        <p:spPr/>
        <p:txBody>
          <a:bodyPr/>
          <a:lstStyle/>
          <a:p>
            <a:r>
              <a:rPr lang="en-NL" sz="4400" dirty="0"/>
              <a:t>Build &amp; Integration Frequency</a:t>
            </a:r>
            <a:endParaRPr lang="en-NL" dirty="0"/>
          </a:p>
        </p:txBody>
      </p:sp>
    </p:spTree>
    <p:extLst>
      <p:ext uri="{BB962C8B-B14F-4D97-AF65-F5344CB8AC3E}">
        <p14:creationId xmlns:p14="http://schemas.microsoft.com/office/powerpoint/2010/main" val="12341810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CB84769-72B2-8F3E-386E-F5DC95B69B4F}"/>
              </a:ext>
            </a:extLst>
          </p:cNvPr>
          <p:cNvSpPr>
            <a:spLocks noGrp="1"/>
          </p:cNvSpPr>
          <p:nvPr>
            <p:ph type="body" sz="quarter" idx="12"/>
          </p:nvPr>
        </p:nvSpPr>
        <p:spPr/>
        <p:txBody>
          <a:bodyPr/>
          <a:lstStyle/>
          <a:p>
            <a:r>
              <a:rPr lang="en-NL" sz="4400" dirty="0"/>
              <a:t>Build &amp; Integration Frequency</a:t>
            </a:r>
            <a:endParaRPr lang="en-NL" dirty="0"/>
          </a:p>
        </p:txBody>
      </p:sp>
    </p:spTree>
    <p:extLst>
      <p:ext uri="{BB962C8B-B14F-4D97-AF65-F5344CB8AC3E}">
        <p14:creationId xmlns:p14="http://schemas.microsoft.com/office/powerpoint/2010/main" val="4079332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E741206-35DB-E5DE-8265-48C1F1FB2FEA}"/>
              </a:ext>
            </a:extLst>
          </p:cNvPr>
          <p:cNvSpPr>
            <a:spLocks noGrp="1"/>
          </p:cNvSpPr>
          <p:nvPr>
            <p:ph type="body" sz="quarter" idx="12"/>
          </p:nvPr>
        </p:nvSpPr>
        <p:spPr/>
        <p:txBody>
          <a:bodyPr/>
          <a:lstStyle/>
          <a:p>
            <a:r>
              <a:rPr lang="en-NL" sz="4400" dirty="0"/>
              <a:t>Time to Pivot</a:t>
            </a:r>
            <a:endParaRPr lang="en-NL" dirty="0"/>
          </a:p>
        </p:txBody>
      </p:sp>
    </p:spTree>
    <p:extLst>
      <p:ext uri="{BB962C8B-B14F-4D97-AF65-F5344CB8AC3E}">
        <p14:creationId xmlns:p14="http://schemas.microsoft.com/office/powerpoint/2010/main" val="13344172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E741206-35DB-E5DE-8265-48C1F1FB2FEA}"/>
              </a:ext>
            </a:extLst>
          </p:cNvPr>
          <p:cNvSpPr>
            <a:spLocks noGrp="1"/>
          </p:cNvSpPr>
          <p:nvPr>
            <p:ph type="body" sz="quarter" idx="12"/>
          </p:nvPr>
        </p:nvSpPr>
        <p:spPr/>
        <p:txBody>
          <a:bodyPr/>
          <a:lstStyle/>
          <a:p>
            <a:r>
              <a:rPr lang="en-NL" sz="4400" dirty="0"/>
              <a:t>Time to Pivot</a:t>
            </a:r>
            <a:endParaRPr lang="en-NL" dirty="0"/>
          </a:p>
        </p:txBody>
      </p:sp>
    </p:spTree>
    <p:extLst>
      <p:ext uri="{BB962C8B-B14F-4D97-AF65-F5344CB8AC3E}">
        <p14:creationId xmlns:p14="http://schemas.microsoft.com/office/powerpoint/2010/main" val="21719083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67044AE-6BF6-9398-C7A6-6E35D55E3D9C}"/>
              </a:ext>
            </a:extLst>
          </p:cNvPr>
          <p:cNvSpPr>
            <a:spLocks noGrp="1"/>
          </p:cNvSpPr>
          <p:nvPr>
            <p:ph type="body" sz="quarter" idx="12"/>
          </p:nvPr>
        </p:nvSpPr>
        <p:spPr/>
        <p:txBody>
          <a:bodyPr/>
          <a:lstStyle/>
          <a:p>
            <a:r>
              <a:rPr lang="en-NL" sz="4400" dirty="0"/>
              <a:t>Production Incident Count</a:t>
            </a:r>
            <a:endParaRPr lang="en-NL" dirty="0"/>
          </a:p>
        </p:txBody>
      </p:sp>
    </p:spTree>
    <p:extLst>
      <p:ext uri="{BB962C8B-B14F-4D97-AF65-F5344CB8AC3E}">
        <p14:creationId xmlns:p14="http://schemas.microsoft.com/office/powerpoint/2010/main" val="1573922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2F14CFA-8DA3-F198-488D-9AD71C09D815}"/>
              </a:ext>
            </a:extLst>
          </p:cNvPr>
          <p:cNvSpPr>
            <a:spLocks noGrp="1"/>
          </p:cNvSpPr>
          <p:nvPr>
            <p:ph type="body" sz="quarter" idx="13"/>
          </p:nvPr>
        </p:nvSpPr>
        <p:spPr/>
        <p:txBody>
          <a:bodyPr/>
          <a:lstStyle/>
          <a:p>
            <a:r>
              <a:rPr lang="en-GB" dirty="0"/>
              <a:t>CURRENT VALUE</a:t>
            </a:r>
            <a:endParaRPr lang="en-NL" dirty="0"/>
          </a:p>
        </p:txBody>
      </p:sp>
      <p:sp>
        <p:nvSpPr>
          <p:cNvPr id="4" name="Text Placeholder 6">
            <a:extLst>
              <a:ext uri="{FF2B5EF4-FFF2-40B4-BE49-F238E27FC236}">
                <a16:creationId xmlns:a16="http://schemas.microsoft.com/office/drawing/2014/main" id="{4AFD67D3-8BEF-97DF-079E-CE0C2AFFE925}"/>
              </a:ext>
            </a:extLst>
          </p:cNvPr>
          <p:cNvSpPr txBox="1">
            <a:spLocks/>
          </p:cNvSpPr>
          <p:nvPr/>
        </p:nvSpPr>
        <p:spPr>
          <a:xfrm>
            <a:off x="1123328" y="3275832"/>
            <a:ext cx="5607059" cy="250711"/>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NL" sz="1000" dirty="0">
                <a:solidFill>
                  <a:schemeClr val="tx1">
                    <a:lumMod val="50000"/>
                    <a:lumOff val="50000"/>
                  </a:schemeClr>
                </a:solidFill>
                <a:latin typeface="Ubuntu" panose="020B0504030602030204" pitchFamily="34" charset="0"/>
              </a:rPr>
              <a:t>The Value that the product delivers today</a:t>
            </a:r>
          </a:p>
        </p:txBody>
      </p:sp>
    </p:spTree>
    <p:extLst>
      <p:ext uri="{BB962C8B-B14F-4D97-AF65-F5344CB8AC3E}">
        <p14:creationId xmlns:p14="http://schemas.microsoft.com/office/powerpoint/2010/main" val="18800080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67044AE-6BF6-9398-C7A6-6E35D55E3D9C}"/>
              </a:ext>
            </a:extLst>
          </p:cNvPr>
          <p:cNvSpPr>
            <a:spLocks noGrp="1"/>
          </p:cNvSpPr>
          <p:nvPr>
            <p:ph type="body" sz="quarter" idx="12"/>
          </p:nvPr>
        </p:nvSpPr>
        <p:spPr/>
        <p:txBody>
          <a:bodyPr/>
          <a:lstStyle/>
          <a:p>
            <a:r>
              <a:rPr lang="en-NL" sz="4400" dirty="0"/>
              <a:t>Production Incident Count</a:t>
            </a:r>
            <a:endParaRPr lang="en-NL" dirty="0"/>
          </a:p>
        </p:txBody>
      </p:sp>
    </p:spTree>
    <p:extLst>
      <p:ext uri="{BB962C8B-B14F-4D97-AF65-F5344CB8AC3E}">
        <p14:creationId xmlns:p14="http://schemas.microsoft.com/office/powerpoint/2010/main" val="41505822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3C4EBD5-380D-44C3-1DE6-63B8B8211D48}"/>
              </a:ext>
            </a:extLst>
          </p:cNvPr>
          <p:cNvSpPr>
            <a:spLocks noGrp="1"/>
          </p:cNvSpPr>
          <p:nvPr>
            <p:ph type="body" sz="quarter" idx="12"/>
          </p:nvPr>
        </p:nvSpPr>
        <p:spPr/>
        <p:txBody>
          <a:bodyPr/>
          <a:lstStyle/>
          <a:p>
            <a:r>
              <a:rPr lang="en-NL" sz="4400" dirty="0"/>
              <a:t>Release Stabilization  Period</a:t>
            </a:r>
            <a:endParaRPr lang="en-NL" dirty="0"/>
          </a:p>
        </p:txBody>
      </p:sp>
    </p:spTree>
    <p:extLst>
      <p:ext uri="{BB962C8B-B14F-4D97-AF65-F5344CB8AC3E}">
        <p14:creationId xmlns:p14="http://schemas.microsoft.com/office/powerpoint/2010/main" val="24756207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3C4EBD5-380D-44C3-1DE6-63B8B8211D48}"/>
              </a:ext>
            </a:extLst>
          </p:cNvPr>
          <p:cNvSpPr>
            <a:spLocks noGrp="1"/>
          </p:cNvSpPr>
          <p:nvPr>
            <p:ph type="body" sz="quarter" idx="12"/>
          </p:nvPr>
        </p:nvSpPr>
        <p:spPr/>
        <p:txBody>
          <a:bodyPr/>
          <a:lstStyle/>
          <a:p>
            <a:r>
              <a:rPr lang="en-NL" sz="4400" dirty="0"/>
              <a:t>Release Stabilization  Period</a:t>
            </a:r>
            <a:endParaRPr lang="en-NL" dirty="0"/>
          </a:p>
        </p:txBody>
      </p:sp>
    </p:spTree>
    <p:extLst>
      <p:ext uri="{BB962C8B-B14F-4D97-AF65-F5344CB8AC3E}">
        <p14:creationId xmlns:p14="http://schemas.microsoft.com/office/powerpoint/2010/main" val="4629124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A276A7E-F250-3C91-87BE-856F23B2BFBB}"/>
              </a:ext>
            </a:extLst>
          </p:cNvPr>
          <p:cNvSpPr>
            <a:spLocks noGrp="1"/>
          </p:cNvSpPr>
          <p:nvPr>
            <p:ph type="body" sz="quarter" idx="12"/>
          </p:nvPr>
        </p:nvSpPr>
        <p:spPr/>
        <p:txBody>
          <a:bodyPr/>
          <a:lstStyle/>
          <a:p>
            <a:r>
              <a:rPr lang="en-GB" sz="4400" dirty="0"/>
              <a:t>Lead Time for Changes</a:t>
            </a:r>
            <a:endParaRPr lang="en-NL" dirty="0"/>
          </a:p>
        </p:txBody>
      </p:sp>
    </p:spTree>
    <p:extLst>
      <p:ext uri="{BB962C8B-B14F-4D97-AF65-F5344CB8AC3E}">
        <p14:creationId xmlns:p14="http://schemas.microsoft.com/office/powerpoint/2010/main" val="22999640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A276A7E-F250-3C91-87BE-856F23B2BFBB}"/>
              </a:ext>
            </a:extLst>
          </p:cNvPr>
          <p:cNvSpPr>
            <a:spLocks noGrp="1"/>
          </p:cNvSpPr>
          <p:nvPr>
            <p:ph type="body" sz="quarter" idx="12"/>
          </p:nvPr>
        </p:nvSpPr>
        <p:spPr/>
        <p:txBody>
          <a:bodyPr/>
          <a:lstStyle/>
          <a:p>
            <a:r>
              <a:rPr lang="en-GB" sz="4400" dirty="0"/>
              <a:t>Lead Time for Changes</a:t>
            </a:r>
            <a:endParaRPr lang="en-NL" dirty="0"/>
          </a:p>
        </p:txBody>
      </p:sp>
    </p:spTree>
    <p:extLst>
      <p:ext uri="{BB962C8B-B14F-4D97-AF65-F5344CB8AC3E}">
        <p14:creationId xmlns:p14="http://schemas.microsoft.com/office/powerpoint/2010/main" val="18696313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26D6DE7-C3CA-DFC8-A75E-045F328A97A4}"/>
              </a:ext>
            </a:extLst>
          </p:cNvPr>
          <p:cNvSpPr>
            <a:spLocks noGrp="1"/>
          </p:cNvSpPr>
          <p:nvPr>
            <p:ph type="body" sz="quarter" idx="12"/>
          </p:nvPr>
        </p:nvSpPr>
        <p:spPr/>
        <p:txBody>
          <a:bodyPr/>
          <a:lstStyle/>
          <a:p>
            <a:r>
              <a:rPr lang="en-NL" sz="4400" dirty="0"/>
              <a:t>Market Share</a:t>
            </a:r>
            <a:endParaRPr lang="en-NL" dirty="0"/>
          </a:p>
        </p:txBody>
      </p:sp>
    </p:spTree>
    <p:extLst>
      <p:ext uri="{BB962C8B-B14F-4D97-AF65-F5344CB8AC3E}">
        <p14:creationId xmlns:p14="http://schemas.microsoft.com/office/powerpoint/2010/main" val="9739394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26D6DE7-C3CA-DFC8-A75E-045F328A97A4}"/>
              </a:ext>
            </a:extLst>
          </p:cNvPr>
          <p:cNvSpPr>
            <a:spLocks noGrp="1"/>
          </p:cNvSpPr>
          <p:nvPr>
            <p:ph type="body" sz="quarter" idx="12"/>
          </p:nvPr>
        </p:nvSpPr>
        <p:spPr/>
        <p:txBody>
          <a:bodyPr/>
          <a:lstStyle/>
          <a:p>
            <a:r>
              <a:rPr lang="en-NL" sz="4400" dirty="0"/>
              <a:t>Market Share</a:t>
            </a:r>
            <a:endParaRPr lang="en-NL" dirty="0"/>
          </a:p>
        </p:txBody>
      </p:sp>
    </p:spTree>
    <p:extLst>
      <p:ext uri="{BB962C8B-B14F-4D97-AF65-F5344CB8AC3E}">
        <p14:creationId xmlns:p14="http://schemas.microsoft.com/office/powerpoint/2010/main" val="24332586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634AE37-B891-DBEC-84EE-FCFA8FDDC8E9}"/>
              </a:ext>
            </a:extLst>
          </p:cNvPr>
          <p:cNvSpPr>
            <a:spLocks noGrp="1"/>
          </p:cNvSpPr>
          <p:nvPr>
            <p:ph type="body" sz="quarter" idx="12"/>
          </p:nvPr>
        </p:nvSpPr>
        <p:spPr/>
        <p:txBody>
          <a:bodyPr/>
          <a:lstStyle/>
          <a:p>
            <a:r>
              <a:rPr lang="en-NL" sz="4400" dirty="0"/>
              <a:t>Customer Cycle Time</a:t>
            </a:r>
            <a:endParaRPr lang="en-NL" dirty="0"/>
          </a:p>
        </p:txBody>
      </p:sp>
    </p:spTree>
    <p:extLst>
      <p:ext uri="{BB962C8B-B14F-4D97-AF65-F5344CB8AC3E}">
        <p14:creationId xmlns:p14="http://schemas.microsoft.com/office/powerpoint/2010/main" val="30212328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634AE37-B891-DBEC-84EE-FCFA8FDDC8E9}"/>
              </a:ext>
            </a:extLst>
          </p:cNvPr>
          <p:cNvSpPr>
            <a:spLocks noGrp="1"/>
          </p:cNvSpPr>
          <p:nvPr>
            <p:ph type="body" sz="quarter" idx="12"/>
          </p:nvPr>
        </p:nvSpPr>
        <p:spPr/>
        <p:txBody>
          <a:bodyPr/>
          <a:lstStyle/>
          <a:p>
            <a:r>
              <a:rPr lang="en-NL" sz="4400" dirty="0"/>
              <a:t>Customer Cycle Time</a:t>
            </a:r>
            <a:endParaRPr lang="en-NL" dirty="0"/>
          </a:p>
        </p:txBody>
      </p:sp>
    </p:spTree>
    <p:extLst>
      <p:ext uri="{BB962C8B-B14F-4D97-AF65-F5344CB8AC3E}">
        <p14:creationId xmlns:p14="http://schemas.microsoft.com/office/powerpoint/2010/main" val="6680984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549D9B7-98A5-B72B-A616-A7DDF3F25169}"/>
              </a:ext>
            </a:extLst>
          </p:cNvPr>
          <p:cNvSpPr>
            <a:spLocks noGrp="1"/>
          </p:cNvSpPr>
          <p:nvPr>
            <p:ph type="body" sz="quarter" idx="12"/>
          </p:nvPr>
        </p:nvSpPr>
        <p:spPr/>
        <p:txBody>
          <a:bodyPr/>
          <a:lstStyle/>
          <a:p>
            <a:r>
              <a:rPr lang="en-NL" dirty="0"/>
              <a:t>Time-to-Learn</a:t>
            </a:r>
          </a:p>
        </p:txBody>
      </p:sp>
    </p:spTree>
    <p:extLst>
      <p:ext uri="{BB962C8B-B14F-4D97-AF65-F5344CB8AC3E}">
        <p14:creationId xmlns:p14="http://schemas.microsoft.com/office/powerpoint/2010/main" val="4091448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8F2FD23-1101-E809-FFE7-DE682A767233}"/>
              </a:ext>
            </a:extLst>
          </p:cNvPr>
          <p:cNvSpPr>
            <a:spLocks noGrp="1"/>
          </p:cNvSpPr>
          <p:nvPr>
            <p:ph type="ftr" sz="quarter" idx="11"/>
          </p:nvPr>
        </p:nvSpPr>
        <p:spPr/>
        <p:txBody>
          <a:bodyPr/>
          <a:lstStyle/>
          <a:p>
            <a:r>
              <a:rPr lang="en-GB"/>
              <a:t>V 2.3</a:t>
            </a:r>
            <a:endParaRPr lang="en-NL"/>
          </a:p>
        </p:txBody>
      </p:sp>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549D9B7-98A5-B72B-A616-A7DDF3F25169}"/>
              </a:ext>
            </a:extLst>
          </p:cNvPr>
          <p:cNvSpPr>
            <a:spLocks noGrp="1"/>
          </p:cNvSpPr>
          <p:nvPr>
            <p:ph type="body" sz="quarter" idx="12"/>
          </p:nvPr>
        </p:nvSpPr>
        <p:spPr/>
        <p:txBody>
          <a:bodyPr/>
          <a:lstStyle/>
          <a:p>
            <a:r>
              <a:rPr lang="en-NL" dirty="0"/>
              <a:t>Time-to-Learn</a:t>
            </a:r>
          </a:p>
        </p:txBody>
      </p:sp>
    </p:spTree>
    <p:extLst>
      <p:ext uri="{BB962C8B-B14F-4D97-AF65-F5344CB8AC3E}">
        <p14:creationId xmlns:p14="http://schemas.microsoft.com/office/powerpoint/2010/main" val="34338067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CF24BA-426D-0A6B-73A0-6B422F45C780}"/>
              </a:ext>
            </a:extLst>
          </p:cNvPr>
          <p:cNvSpPr>
            <a:spLocks noGrp="1"/>
          </p:cNvSpPr>
          <p:nvPr>
            <p:ph type="body" sz="quarter" idx="12"/>
          </p:nvPr>
        </p:nvSpPr>
        <p:spPr/>
        <p:txBody>
          <a:bodyPr/>
          <a:lstStyle/>
          <a:p>
            <a:r>
              <a:rPr lang="en-NL" dirty="0"/>
              <a:t>Employee Satisfaction</a:t>
            </a:r>
          </a:p>
        </p:txBody>
      </p:sp>
    </p:spTree>
    <p:extLst>
      <p:ext uri="{BB962C8B-B14F-4D97-AF65-F5344CB8AC3E}">
        <p14:creationId xmlns:p14="http://schemas.microsoft.com/office/powerpoint/2010/main" val="38446576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CF24BA-426D-0A6B-73A0-6B422F45C780}"/>
              </a:ext>
            </a:extLst>
          </p:cNvPr>
          <p:cNvSpPr>
            <a:spLocks noGrp="1"/>
          </p:cNvSpPr>
          <p:nvPr>
            <p:ph type="body" sz="quarter" idx="12"/>
          </p:nvPr>
        </p:nvSpPr>
        <p:spPr/>
        <p:txBody>
          <a:bodyPr/>
          <a:lstStyle/>
          <a:p>
            <a:r>
              <a:rPr lang="en-NL" dirty="0"/>
              <a:t>Employee Satisfaction</a:t>
            </a:r>
          </a:p>
        </p:txBody>
      </p:sp>
    </p:spTree>
    <p:extLst>
      <p:ext uri="{BB962C8B-B14F-4D97-AF65-F5344CB8AC3E}">
        <p14:creationId xmlns:p14="http://schemas.microsoft.com/office/powerpoint/2010/main" val="22089034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9C0C1D-C6A5-4C49-EE92-0A3DF7605D65}"/>
              </a:ext>
            </a:extLst>
          </p:cNvPr>
          <p:cNvSpPr>
            <a:spLocks noGrp="1"/>
          </p:cNvSpPr>
          <p:nvPr>
            <p:ph type="body" sz="quarter" idx="12"/>
          </p:nvPr>
        </p:nvSpPr>
        <p:spPr/>
        <p:txBody>
          <a:bodyPr/>
          <a:lstStyle/>
          <a:p>
            <a:r>
              <a:rPr lang="en-NL" dirty="0"/>
              <a:t>Customer </a:t>
            </a:r>
            <a:br>
              <a:rPr lang="en-NL" dirty="0"/>
            </a:br>
            <a:r>
              <a:rPr lang="en-NL" dirty="0"/>
              <a:t>Usage Index</a:t>
            </a:r>
          </a:p>
        </p:txBody>
      </p:sp>
    </p:spTree>
    <p:extLst>
      <p:ext uri="{BB962C8B-B14F-4D97-AF65-F5344CB8AC3E}">
        <p14:creationId xmlns:p14="http://schemas.microsoft.com/office/powerpoint/2010/main" val="4503854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9C0C1D-C6A5-4C49-EE92-0A3DF7605D65}"/>
              </a:ext>
            </a:extLst>
          </p:cNvPr>
          <p:cNvSpPr>
            <a:spLocks noGrp="1"/>
          </p:cNvSpPr>
          <p:nvPr>
            <p:ph type="body" sz="quarter" idx="12"/>
          </p:nvPr>
        </p:nvSpPr>
        <p:spPr/>
        <p:txBody>
          <a:bodyPr/>
          <a:lstStyle/>
          <a:p>
            <a:r>
              <a:rPr lang="en-NL" dirty="0"/>
              <a:t>Customer </a:t>
            </a:r>
            <a:br>
              <a:rPr lang="en-NL" dirty="0"/>
            </a:br>
            <a:r>
              <a:rPr lang="en-NL" dirty="0"/>
              <a:t>Usage Index</a:t>
            </a:r>
          </a:p>
        </p:txBody>
      </p:sp>
    </p:spTree>
    <p:extLst>
      <p:ext uri="{BB962C8B-B14F-4D97-AF65-F5344CB8AC3E}">
        <p14:creationId xmlns:p14="http://schemas.microsoft.com/office/powerpoint/2010/main" val="39768166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1615DBA-7F02-F5F8-7E2C-7E8F050AAB44}"/>
              </a:ext>
            </a:extLst>
          </p:cNvPr>
          <p:cNvSpPr>
            <a:spLocks noGrp="1"/>
          </p:cNvSpPr>
          <p:nvPr>
            <p:ph type="body" sz="quarter" idx="12"/>
          </p:nvPr>
        </p:nvSpPr>
        <p:spPr/>
        <p:txBody>
          <a:bodyPr/>
          <a:lstStyle/>
          <a:p>
            <a:r>
              <a:rPr lang="en-NL" sz="4400" dirty="0"/>
              <a:t>Revenue per Employee</a:t>
            </a:r>
            <a:endParaRPr lang="en-NL" dirty="0"/>
          </a:p>
        </p:txBody>
      </p:sp>
    </p:spTree>
    <p:extLst>
      <p:ext uri="{BB962C8B-B14F-4D97-AF65-F5344CB8AC3E}">
        <p14:creationId xmlns:p14="http://schemas.microsoft.com/office/powerpoint/2010/main" val="350751855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1615DBA-7F02-F5F8-7E2C-7E8F050AAB44}"/>
              </a:ext>
            </a:extLst>
          </p:cNvPr>
          <p:cNvSpPr>
            <a:spLocks noGrp="1"/>
          </p:cNvSpPr>
          <p:nvPr>
            <p:ph type="body" sz="quarter" idx="12"/>
          </p:nvPr>
        </p:nvSpPr>
        <p:spPr/>
        <p:txBody>
          <a:bodyPr/>
          <a:lstStyle/>
          <a:p>
            <a:r>
              <a:rPr lang="en-NL" sz="4400" dirty="0"/>
              <a:t>Revenue per Employee</a:t>
            </a:r>
            <a:endParaRPr lang="en-NL" dirty="0"/>
          </a:p>
        </p:txBody>
      </p:sp>
    </p:spTree>
    <p:extLst>
      <p:ext uri="{BB962C8B-B14F-4D97-AF65-F5344CB8AC3E}">
        <p14:creationId xmlns:p14="http://schemas.microsoft.com/office/powerpoint/2010/main" val="22412614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9CC9BEA-4768-88CB-E078-DCE657E5A568}"/>
              </a:ext>
            </a:extLst>
          </p:cNvPr>
          <p:cNvSpPr>
            <a:spLocks noGrp="1"/>
          </p:cNvSpPr>
          <p:nvPr>
            <p:ph type="body" sz="quarter" idx="12"/>
          </p:nvPr>
        </p:nvSpPr>
        <p:spPr/>
        <p:txBody>
          <a:bodyPr/>
          <a:lstStyle/>
          <a:p>
            <a:r>
              <a:rPr lang="en-NL" sz="4400" dirty="0"/>
              <a:t>Release Frequency</a:t>
            </a:r>
            <a:endParaRPr lang="en-NL" dirty="0"/>
          </a:p>
        </p:txBody>
      </p:sp>
    </p:spTree>
    <p:extLst>
      <p:ext uri="{BB962C8B-B14F-4D97-AF65-F5344CB8AC3E}">
        <p14:creationId xmlns:p14="http://schemas.microsoft.com/office/powerpoint/2010/main" val="257694616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9CC9BEA-4768-88CB-E078-DCE657E5A568}"/>
              </a:ext>
            </a:extLst>
          </p:cNvPr>
          <p:cNvSpPr>
            <a:spLocks noGrp="1"/>
          </p:cNvSpPr>
          <p:nvPr>
            <p:ph type="body" sz="quarter" idx="12"/>
          </p:nvPr>
        </p:nvSpPr>
        <p:spPr/>
        <p:txBody>
          <a:bodyPr/>
          <a:lstStyle/>
          <a:p>
            <a:r>
              <a:rPr lang="en-NL" sz="4400" dirty="0"/>
              <a:t>Release Frequency</a:t>
            </a:r>
            <a:endParaRPr lang="en-NL" dirty="0"/>
          </a:p>
        </p:txBody>
      </p:sp>
    </p:spTree>
    <p:extLst>
      <p:ext uri="{BB962C8B-B14F-4D97-AF65-F5344CB8AC3E}">
        <p14:creationId xmlns:p14="http://schemas.microsoft.com/office/powerpoint/2010/main" val="35355760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09881A1-C226-6082-294F-CA6B2BEA5A0E}"/>
              </a:ext>
            </a:extLst>
          </p:cNvPr>
          <p:cNvSpPr>
            <a:spLocks noGrp="1"/>
          </p:cNvSpPr>
          <p:nvPr>
            <p:ph type="body" sz="quarter" idx="12"/>
          </p:nvPr>
        </p:nvSpPr>
        <p:spPr/>
        <p:txBody>
          <a:bodyPr/>
          <a:lstStyle/>
          <a:p>
            <a:r>
              <a:rPr lang="en-NL" sz="4400" dirty="0"/>
              <a:t>Mean Time to Repair</a:t>
            </a:r>
            <a:endParaRPr lang="en-NL" dirty="0"/>
          </a:p>
        </p:txBody>
      </p:sp>
    </p:spTree>
    <p:extLst>
      <p:ext uri="{BB962C8B-B14F-4D97-AF65-F5344CB8AC3E}">
        <p14:creationId xmlns:p14="http://schemas.microsoft.com/office/powerpoint/2010/main" val="339213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5EBC05-DC5C-116A-56C6-D2FDA755B92F}"/>
              </a:ext>
            </a:extLst>
          </p:cNvPr>
          <p:cNvSpPr>
            <a:spLocks noGrp="1"/>
          </p:cNvSpPr>
          <p:nvPr>
            <p:ph type="body" sz="quarter" idx="13"/>
          </p:nvPr>
        </p:nvSpPr>
        <p:spPr/>
        <p:txBody>
          <a:bodyPr/>
          <a:lstStyle/>
          <a:p>
            <a:r>
              <a:rPr lang="en-GB" sz="7200" dirty="0"/>
              <a:t>UNREALIZED</a:t>
            </a:r>
            <a:r>
              <a:rPr lang="en-GB" sz="8000" dirty="0"/>
              <a:t> VALUE</a:t>
            </a:r>
            <a:endParaRPr lang="en-NL" sz="8000" dirty="0"/>
          </a:p>
        </p:txBody>
      </p:sp>
      <p:sp>
        <p:nvSpPr>
          <p:cNvPr id="3" name="Text Placeholder 6">
            <a:extLst>
              <a:ext uri="{FF2B5EF4-FFF2-40B4-BE49-F238E27FC236}">
                <a16:creationId xmlns:a16="http://schemas.microsoft.com/office/drawing/2014/main" id="{8A09AC13-7807-39AF-7791-7D53932F3E07}"/>
              </a:ext>
            </a:extLst>
          </p:cNvPr>
          <p:cNvSpPr txBox="1">
            <a:spLocks/>
          </p:cNvSpPr>
          <p:nvPr/>
        </p:nvSpPr>
        <p:spPr>
          <a:xfrm>
            <a:off x="1123328" y="3275832"/>
            <a:ext cx="5607059" cy="250711"/>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1000" dirty="0">
                <a:solidFill>
                  <a:schemeClr val="tx1">
                    <a:lumMod val="50000"/>
                    <a:lumOff val="50000"/>
                  </a:schemeClr>
                </a:solidFill>
                <a:latin typeface="Ubuntu" panose="020B0504030602030204" pitchFamily="34" charset="0"/>
              </a:rPr>
              <a:t>The potential future value that could be realized </a:t>
            </a:r>
          </a:p>
          <a:p>
            <a:pPr marL="0" indent="0" algn="ctr">
              <a:buNone/>
            </a:pPr>
            <a:r>
              <a:rPr lang="en-GB" sz="1000" dirty="0">
                <a:solidFill>
                  <a:schemeClr val="tx1">
                    <a:lumMod val="50000"/>
                    <a:lumOff val="50000"/>
                  </a:schemeClr>
                </a:solidFill>
                <a:latin typeface="Ubuntu" panose="020B0504030602030204" pitchFamily="34" charset="0"/>
              </a:rPr>
              <a:t>if the organization met the needs of all potential customers or users</a:t>
            </a:r>
          </a:p>
        </p:txBody>
      </p:sp>
    </p:spTree>
    <p:extLst>
      <p:ext uri="{BB962C8B-B14F-4D97-AF65-F5344CB8AC3E}">
        <p14:creationId xmlns:p14="http://schemas.microsoft.com/office/powerpoint/2010/main" val="7117041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09881A1-C226-6082-294F-CA6B2BEA5A0E}"/>
              </a:ext>
            </a:extLst>
          </p:cNvPr>
          <p:cNvSpPr>
            <a:spLocks noGrp="1"/>
          </p:cNvSpPr>
          <p:nvPr>
            <p:ph type="body" sz="quarter" idx="12"/>
          </p:nvPr>
        </p:nvSpPr>
        <p:spPr/>
        <p:txBody>
          <a:bodyPr/>
          <a:lstStyle/>
          <a:p>
            <a:r>
              <a:rPr lang="en-NL" sz="4400" dirty="0"/>
              <a:t>Mean Time to Repair</a:t>
            </a:r>
            <a:endParaRPr lang="en-NL" dirty="0"/>
          </a:p>
        </p:txBody>
      </p:sp>
    </p:spTree>
    <p:extLst>
      <p:ext uri="{BB962C8B-B14F-4D97-AF65-F5344CB8AC3E}">
        <p14:creationId xmlns:p14="http://schemas.microsoft.com/office/powerpoint/2010/main" val="215801407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8EC3385-C88F-0CCC-7926-4569ED481E98}"/>
              </a:ext>
            </a:extLst>
          </p:cNvPr>
          <p:cNvSpPr>
            <a:spLocks noGrp="1"/>
          </p:cNvSpPr>
          <p:nvPr>
            <p:ph type="body" sz="quarter" idx="12"/>
          </p:nvPr>
        </p:nvSpPr>
        <p:spPr/>
        <p:txBody>
          <a:bodyPr/>
          <a:lstStyle/>
          <a:p>
            <a:r>
              <a:rPr lang="en-NL" sz="4400" dirty="0"/>
              <a:t>Lead Time</a:t>
            </a:r>
            <a:endParaRPr lang="en-NL" dirty="0"/>
          </a:p>
        </p:txBody>
      </p:sp>
    </p:spTree>
    <p:extLst>
      <p:ext uri="{BB962C8B-B14F-4D97-AF65-F5344CB8AC3E}">
        <p14:creationId xmlns:p14="http://schemas.microsoft.com/office/powerpoint/2010/main" val="30529465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8EC3385-C88F-0CCC-7926-4569ED481E98}"/>
              </a:ext>
            </a:extLst>
          </p:cNvPr>
          <p:cNvSpPr>
            <a:spLocks noGrp="1"/>
          </p:cNvSpPr>
          <p:nvPr>
            <p:ph type="body" sz="quarter" idx="12"/>
          </p:nvPr>
        </p:nvSpPr>
        <p:spPr/>
        <p:txBody>
          <a:bodyPr/>
          <a:lstStyle/>
          <a:p>
            <a:r>
              <a:rPr lang="en-NL" sz="4400" dirty="0"/>
              <a:t>Lead Time</a:t>
            </a:r>
            <a:endParaRPr lang="en-NL" dirty="0"/>
          </a:p>
        </p:txBody>
      </p:sp>
    </p:spTree>
    <p:extLst>
      <p:ext uri="{BB962C8B-B14F-4D97-AF65-F5344CB8AC3E}">
        <p14:creationId xmlns:p14="http://schemas.microsoft.com/office/powerpoint/2010/main" val="426234168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1B3C219-FCEB-E627-2A98-EE13A1FC76A4}"/>
              </a:ext>
            </a:extLst>
          </p:cNvPr>
          <p:cNvSpPr>
            <a:spLocks noGrp="1"/>
          </p:cNvSpPr>
          <p:nvPr>
            <p:ph type="body" sz="quarter" idx="12"/>
          </p:nvPr>
        </p:nvSpPr>
        <p:spPr/>
        <p:txBody>
          <a:bodyPr/>
          <a:lstStyle/>
          <a:p>
            <a:r>
              <a:rPr lang="en-NL" sz="4400" dirty="0"/>
              <a:t>Innovation Rate</a:t>
            </a:r>
            <a:endParaRPr lang="en-NL" dirty="0"/>
          </a:p>
        </p:txBody>
      </p:sp>
    </p:spTree>
    <p:extLst>
      <p:ext uri="{BB962C8B-B14F-4D97-AF65-F5344CB8AC3E}">
        <p14:creationId xmlns:p14="http://schemas.microsoft.com/office/powerpoint/2010/main" val="33542465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1B3C219-FCEB-E627-2A98-EE13A1FC76A4}"/>
              </a:ext>
            </a:extLst>
          </p:cNvPr>
          <p:cNvSpPr>
            <a:spLocks noGrp="1"/>
          </p:cNvSpPr>
          <p:nvPr>
            <p:ph type="body" sz="quarter" idx="12"/>
          </p:nvPr>
        </p:nvSpPr>
        <p:spPr/>
        <p:txBody>
          <a:bodyPr/>
          <a:lstStyle/>
          <a:p>
            <a:r>
              <a:rPr lang="en-NL" sz="4400" dirty="0"/>
              <a:t>Innovation Rate</a:t>
            </a:r>
            <a:endParaRPr lang="en-NL" dirty="0"/>
          </a:p>
        </p:txBody>
      </p:sp>
    </p:spTree>
    <p:extLst>
      <p:ext uri="{BB962C8B-B14F-4D97-AF65-F5344CB8AC3E}">
        <p14:creationId xmlns:p14="http://schemas.microsoft.com/office/powerpoint/2010/main" val="15496453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17E9934-90E1-8052-62E9-3580CC382B93}"/>
              </a:ext>
            </a:extLst>
          </p:cNvPr>
          <p:cNvSpPr>
            <a:spLocks noGrp="1"/>
          </p:cNvSpPr>
          <p:nvPr>
            <p:ph type="body" sz="quarter" idx="12"/>
          </p:nvPr>
        </p:nvSpPr>
        <p:spPr/>
        <p:txBody>
          <a:bodyPr/>
          <a:lstStyle/>
          <a:p>
            <a:r>
              <a:rPr lang="en-NL" sz="4400" dirty="0"/>
              <a:t>On-Product Index</a:t>
            </a:r>
            <a:endParaRPr lang="en-NL" dirty="0"/>
          </a:p>
        </p:txBody>
      </p:sp>
    </p:spTree>
    <p:extLst>
      <p:ext uri="{BB962C8B-B14F-4D97-AF65-F5344CB8AC3E}">
        <p14:creationId xmlns:p14="http://schemas.microsoft.com/office/powerpoint/2010/main" val="156179665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17E9934-90E1-8052-62E9-3580CC382B93}"/>
              </a:ext>
            </a:extLst>
          </p:cNvPr>
          <p:cNvSpPr>
            <a:spLocks noGrp="1"/>
          </p:cNvSpPr>
          <p:nvPr>
            <p:ph type="body" sz="quarter" idx="12"/>
          </p:nvPr>
        </p:nvSpPr>
        <p:spPr/>
        <p:txBody>
          <a:bodyPr/>
          <a:lstStyle/>
          <a:p>
            <a:r>
              <a:rPr lang="en-NL" sz="4400" dirty="0"/>
              <a:t>On-Product Index</a:t>
            </a:r>
            <a:endParaRPr lang="en-NL" dirty="0"/>
          </a:p>
        </p:txBody>
      </p:sp>
    </p:spTree>
    <p:extLst>
      <p:ext uri="{BB962C8B-B14F-4D97-AF65-F5344CB8AC3E}">
        <p14:creationId xmlns:p14="http://schemas.microsoft.com/office/powerpoint/2010/main" val="9651734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4405F1A-21BF-4FAC-6195-6CE69BE54825}"/>
              </a:ext>
            </a:extLst>
          </p:cNvPr>
          <p:cNvSpPr>
            <a:spLocks noGrp="1"/>
          </p:cNvSpPr>
          <p:nvPr>
            <p:ph type="body" sz="quarter" idx="12"/>
          </p:nvPr>
        </p:nvSpPr>
        <p:spPr/>
        <p:txBody>
          <a:bodyPr/>
          <a:lstStyle/>
          <a:p>
            <a:r>
              <a:rPr lang="en-GB" sz="4400" dirty="0"/>
              <a:t> Deployment Frequency</a:t>
            </a:r>
            <a:endParaRPr lang="en-NL" dirty="0"/>
          </a:p>
        </p:txBody>
      </p:sp>
    </p:spTree>
    <p:extLst>
      <p:ext uri="{BB962C8B-B14F-4D97-AF65-F5344CB8AC3E}">
        <p14:creationId xmlns:p14="http://schemas.microsoft.com/office/powerpoint/2010/main" val="266257180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4405F1A-21BF-4FAC-6195-6CE69BE54825}"/>
              </a:ext>
            </a:extLst>
          </p:cNvPr>
          <p:cNvSpPr>
            <a:spLocks noGrp="1"/>
          </p:cNvSpPr>
          <p:nvPr>
            <p:ph type="body" sz="quarter" idx="12"/>
          </p:nvPr>
        </p:nvSpPr>
        <p:spPr/>
        <p:txBody>
          <a:bodyPr/>
          <a:lstStyle/>
          <a:p>
            <a:r>
              <a:rPr lang="en-GB" sz="4400" dirty="0"/>
              <a:t> Deployment Frequency</a:t>
            </a:r>
            <a:endParaRPr lang="en-NL" dirty="0"/>
          </a:p>
        </p:txBody>
      </p:sp>
    </p:spTree>
    <p:extLst>
      <p:ext uri="{BB962C8B-B14F-4D97-AF65-F5344CB8AC3E}">
        <p14:creationId xmlns:p14="http://schemas.microsoft.com/office/powerpoint/2010/main" val="34196069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62C9402-1246-8A81-4DB3-CB745FCBEE41}"/>
              </a:ext>
            </a:extLst>
          </p:cNvPr>
          <p:cNvSpPr>
            <a:spLocks noGrp="1"/>
          </p:cNvSpPr>
          <p:nvPr>
            <p:ph type="body" sz="quarter" idx="12"/>
          </p:nvPr>
        </p:nvSpPr>
        <p:spPr/>
        <p:txBody>
          <a:bodyPr/>
          <a:lstStyle/>
          <a:p>
            <a:r>
              <a:rPr lang="en-NL" sz="4400" dirty="0"/>
              <a:t>Technical Debt</a:t>
            </a:r>
            <a:endParaRPr lang="en-NL" dirty="0"/>
          </a:p>
        </p:txBody>
      </p:sp>
    </p:spTree>
    <p:extLst>
      <p:ext uri="{BB962C8B-B14F-4D97-AF65-F5344CB8AC3E}">
        <p14:creationId xmlns:p14="http://schemas.microsoft.com/office/powerpoint/2010/main" val="718060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1827432-8103-0E95-E510-F5020A57031C}"/>
              </a:ext>
            </a:extLst>
          </p:cNvPr>
          <p:cNvSpPr>
            <a:spLocks noGrp="1"/>
          </p:cNvSpPr>
          <p:nvPr>
            <p:ph type="ftr" sz="quarter" idx="11"/>
          </p:nvPr>
        </p:nvSpPr>
        <p:spPr/>
        <p:txBody>
          <a:bodyPr/>
          <a:lstStyle/>
          <a:p>
            <a:r>
              <a:rPr lang="en-GB"/>
              <a:t>V 2.3</a:t>
            </a:r>
            <a:endParaRPr lang="en-NL"/>
          </a:p>
        </p:txBody>
      </p:sp>
    </p:spTree>
    <p:extLst>
      <p:ext uri="{BB962C8B-B14F-4D97-AF65-F5344CB8AC3E}">
        <p14:creationId xmlns:p14="http://schemas.microsoft.com/office/powerpoint/2010/main" val="145289204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62C9402-1246-8A81-4DB3-CB745FCBEE41}"/>
              </a:ext>
            </a:extLst>
          </p:cNvPr>
          <p:cNvSpPr>
            <a:spLocks noGrp="1"/>
          </p:cNvSpPr>
          <p:nvPr>
            <p:ph type="body" sz="quarter" idx="12"/>
          </p:nvPr>
        </p:nvSpPr>
        <p:spPr/>
        <p:txBody>
          <a:bodyPr/>
          <a:lstStyle/>
          <a:p>
            <a:r>
              <a:rPr lang="en-NL" sz="4400" dirty="0"/>
              <a:t>Technical Debt</a:t>
            </a:r>
            <a:endParaRPr lang="en-NL" dirty="0"/>
          </a:p>
        </p:txBody>
      </p:sp>
    </p:spTree>
    <p:extLst>
      <p:ext uri="{BB962C8B-B14F-4D97-AF65-F5344CB8AC3E}">
        <p14:creationId xmlns:p14="http://schemas.microsoft.com/office/powerpoint/2010/main" val="121653977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829FD96-3C39-55ED-0250-31FD50A73138}"/>
              </a:ext>
            </a:extLst>
          </p:cNvPr>
          <p:cNvSpPr>
            <a:spLocks noGrp="1"/>
          </p:cNvSpPr>
          <p:nvPr>
            <p:ph type="body" sz="quarter" idx="12"/>
          </p:nvPr>
        </p:nvSpPr>
        <p:spPr/>
        <p:txBody>
          <a:bodyPr/>
          <a:lstStyle/>
          <a:p>
            <a:r>
              <a:rPr lang="en-GB" sz="4400" dirty="0"/>
              <a:t>Time to Restore Service</a:t>
            </a:r>
            <a:endParaRPr lang="en-NL" dirty="0"/>
          </a:p>
        </p:txBody>
      </p:sp>
    </p:spTree>
    <p:extLst>
      <p:ext uri="{BB962C8B-B14F-4D97-AF65-F5344CB8AC3E}">
        <p14:creationId xmlns:p14="http://schemas.microsoft.com/office/powerpoint/2010/main" val="20396217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829FD96-3C39-55ED-0250-31FD50A73138}"/>
              </a:ext>
            </a:extLst>
          </p:cNvPr>
          <p:cNvSpPr>
            <a:spLocks noGrp="1"/>
          </p:cNvSpPr>
          <p:nvPr>
            <p:ph type="body" sz="quarter" idx="12"/>
          </p:nvPr>
        </p:nvSpPr>
        <p:spPr/>
        <p:txBody>
          <a:bodyPr/>
          <a:lstStyle/>
          <a:p>
            <a:r>
              <a:rPr lang="en-GB" sz="4400" dirty="0"/>
              <a:t>Time to Restore Service</a:t>
            </a:r>
            <a:endParaRPr lang="en-NL" dirty="0"/>
          </a:p>
        </p:txBody>
      </p:sp>
    </p:spTree>
    <p:extLst>
      <p:ext uri="{BB962C8B-B14F-4D97-AF65-F5344CB8AC3E}">
        <p14:creationId xmlns:p14="http://schemas.microsoft.com/office/powerpoint/2010/main" val="426884065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D9A0B1E-ECCF-7F36-2B17-DF45FC7383FB}"/>
              </a:ext>
            </a:extLst>
          </p:cNvPr>
          <p:cNvSpPr>
            <a:spLocks noGrp="1"/>
          </p:cNvSpPr>
          <p:nvPr>
            <p:ph type="body" sz="quarter" idx="12"/>
          </p:nvPr>
        </p:nvSpPr>
        <p:spPr/>
        <p:txBody>
          <a:bodyPr/>
          <a:lstStyle/>
          <a:p>
            <a:r>
              <a:rPr lang="en-NL" sz="4400" dirty="0"/>
              <a:t>Active (Product) Code Branches</a:t>
            </a:r>
            <a:endParaRPr lang="en-NL" dirty="0"/>
          </a:p>
        </p:txBody>
      </p:sp>
    </p:spTree>
    <p:extLst>
      <p:ext uri="{BB962C8B-B14F-4D97-AF65-F5344CB8AC3E}">
        <p14:creationId xmlns:p14="http://schemas.microsoft.com/office/powerpoint/2010/main" val="255995827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D9A0B1E-ECCF-7F36-2B17-DF45FC7383FB}"/>
              </a:ext>
            </a:extLst>
          </p:cNvPr>
          <p:cNvSpPr>
            <a:spLocks noGrp="1"/>
          </p:cNvSpPr>
          <p:nvPr>
            <p:ph type="body" sz="quarter" idx="12"/>
          </p:nvPr>
        </p:nvSpPr>
        <p:spPr/>
        <p:txBody>
          <a:bodyPr/>
          <a:lstStyle/>
          <a:p>
            <a:r>
              <a:rPr lang="en-NL" sz="4400" dirty="0"/>
              <a:t>Active (Product) Code Branches</a:t>
            </a:r>
            <a:endParaRPr lang="en-NL" dirty="0"/>
          </a:p>
        </p:txBody>
      </p:sp>
    </p:spTree>
    <p:extLst>
      <p:ext uri="{BB962C8B-B14F-4D97-AF65-F5344CB8AC3E}">
        <p14:creationId xmlns:p14="http://schemas.microsoft.com/office/powerpoint/2010/main" val="400685444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1929F75-0374-00BE-406A-B69A8408B6E0}"/>
              </a:ext>
            </a:extLst>
          </p:cNvPr>
          <p:cNvSpPr>
            <a:spLocks noGrp="1"/>
          </p:cNvSpPr>
          <p:nvPr>
            <p:ph type="body" sz="quarter" idx="12"/>
          </p:nvPr>
        </p:nvSpPr>
        <p:spPr/>
        <p:txBody>
          <a:bodyPr/>
          <a:lstStyle/>
          <a:p>
            <a:r>
              <a:rPr lang="en-NL" sz="4400" dirty="0"/>
              <a:t>Time Spent Merging Code Between Branches</a:t>
            </a:r>
            <a:endParaRPr lang="en-NL" dirty="0"/>
          </a:p>
        </p:txBody>
      </p:sp>
    </p:spTree>
    <p:extLst>
      <p:ext uri="{BB962C8B-B14F-4D97-AF65-F5344CB8AC3E}">
        <p14:creationId xmlns:p14="http://schemas.microsoft.com/office/powerpoint/2010/main" val="139811459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1929F75-0374-00BE-406A-B69A8408B6E0}"/>
              </a:ext>
            </a:extLst>
          </p:cNvPr>
          <p:cNvSpPr>
            <a:spLocks noGrp="1"/>
          </p:cNvSpPr>
          <p:nvPr>
            <p:ph type="body" sz="quarter" idx="12"/>
          </p:nvPr>
        </p:nvSpPr>
        <p:spPr/>
        <p:txBody>
          <a:bodyPr/>
          <a:lstStyle/>
          <a:p>
            <a:r>
              <a:rPr lang="en-NL" sz="4400" dirty="0"/>
              <a:t>Time Spent Merging Code Between Branches</a:t>
            </a:r>
            <a:endParaRPr lang="en-NL" dirty="0"/>
          </a:p>
        </p:txBody>
      </p:sp>
    </p:spTree>
    <p:extLst>
      <p:ext uri="{BB962C8B-B14F-4D97-AF65-F5344CB8AC3E}">
        <p14:creationId xmlns:p14="http://schemas.microsoft.com/office/powerpoint/2010/main" val="149859165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7061504-4222-8ADB-8331-E08694554023}"/>
              </a:ext>
            </a:extLst>
          </p:cNvPr>
          <p:cNvSpPr>
            <a:spLocks noGrp="1"/>
          </p:cNvSpPr>
          <p:nvPr>
            <p:ph type="body" sz="quarter" idx="12"/>
          </p:nvPr>
        </p:nvSpPr>
        <p:spPr/>
        <p:txBody>
          <a:bodyPr/>
          <a:lstStyle/>
          <a:p>
            <a:r>
              <a:rPr lang="en-NL" sz="4400" dirty="0"/>
              <a:t>Time Spent </a:t>
            </a:r>
            <a:br>
              <a:rPr lang="en-NL" sz="4400" dirty="0"/>
            </a:br>
            <a:r>
              <a:rPr lang="en-NL" sz="4400" dirty="0"/>
              <a:t>Context-Switching</a:t>
            </a:r>
            <a:endParaRPr lang="en-NL" dirty="0"/>
          </a:p>
        </p:txBody>
      </p:sp>
    </p:spTree>
    <p:extLst>
      <p:ext uri="{BB962C8B-B14F-4D97-AF65-F5344CB8AC3E}">
        <p14:creationId xmlns:p14="http://schemas.microsoft.com/office/powerpoint/2010/main" val="334764760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7061504-4222-8ADB-8331-E08694554023}"/>
              </a:ext>
            </a:extLst>
          </p:cNvPr>
          <p:cNvSpPr>
            <a:spLocks noGrp="1"/>
          </p:cNvSpPr>
          <p:nvPr>
            <p:ph type="body" sz="quarter" idx="12"/>
          </p:nvPr>
        </p:nvSpPr>
        <p:spPr/>
        <p:txBody>
          <a:bodyPr/>
          <a:lstStyle/>
          <a:p>
            <a:r>
              <a:rPr lang="en-NL" sz="4400" dirty="0"/>
              <a:t>Time Spent </a:t>
            </a:r>
            <a:br>
              <a:rPr lang="en-NL" sz="4400" dirty="0"/>
            </a:br>
            <a:r>
              <a:rPr lang="en-NL" sz="4400" dirty="0"/>
              <a:t>Context-Switching</a:t>
            </a:r>
            <a:endParaRPr lang="en-NL" dirty="0"/>
          </a:p>
        </p:txBody>
      </p:sp>
    </p:spTree>
    <p:extLst>
      <p:ext uri="{BB962C8B-B14F-4D97-AF65-F5344CB8AC3E}">
        <p14:creationId xmlns:p14="http://schemas.microsoft.com/office/powerpoint/2010/main" val="322736167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4AD1F43-3A40-5889-E59F-97D4C24976E8}"/>
              </a:ext>
            </a:extLst>
          </p:cNvPr>
          <p:cNvSpPr>
            <a:spLocks noGrp="1"/>
          </p:cNvSpPr>
          <p:nvPr>
            <p:ph type="body" sz="quarter" idx="12"/>
          </p:nvPr>
        </p:nvSpPr>
        <p:spPr/>
        <p:txBody>
          <a:bodyPr/>
          <a:lstStyle/>
          <a:p>
            <a:r>
              <a:rPr lang="en-NL" sz="4400" dirty="0"/>
              <a:t>Customer or User Satisfaction Gap</a:t>
            </a:r>
            <a:endParaRPr lang="en-NL" dirty="0"/>
          </a:p>
        </p:txBody>
      </p:sp>
    </p:spTree>
    <p:extLst>
      <p:ext uri="{BB962C8B-B14F-4D97-AF65-F5344CB8AC3E}">
        <p14:creationId xmlns:p14="http://schemas.microsoft.com/office/powerpoint/2010/main" val="3350398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3237B6-AB18-C4DF-61FC-BF9665B6AC31}"/>
              </a:ext>
            </a:extLst>
          </p:cNvPr>
          <p:cNvSpPr>
            <a:spLocks noGrp="1"/>
          </p:cNvSpPr>
          <p:nvPr>
            <p:ph type="body" sz="quarter" idx="13"/>
          </p:nvPr>
        </p:nvSpPr>
        <p:spPr/>
        <p:txBody>
          <a:bodyPr/>
          <a:lstStyle/>
          <a:p>
            <a:r>
              <a:rPr lang="en-GB" dirty="0"/>
              <a:t>TIME TO MARKET</a:t>
            </a:r>
            <a:endParaRPr lang="en-NL" dirty="0"/>
          </a:p>
        </p:txBody>
      </p:sp>
      <p:sp>
        <p:nvSpPr>
          <p:cNvPr id="3" name="Text Placeholder 6">
            <a:extLst>
              <a:ext uri="{FF2B5EF4-FFF2-40B4-BE49-F238E27FC236}">
                <a16:creationId xmlns:a16="http://schemas.microsoft.com/office/drawing/2014/main" id="{E6A179EF-D435-300E-B7DA-F753A0E2BB56}"/>
              </a:ext>
            </a:extLst>
          </p:cNvPr>
          <p:cNvSpPr txBox="1">
            <a:spLocks/>
          </p:cNvSpPr>
          <p:nvPr/>
        </p:nvSpPr>
        <p:spPr>
          <a:xfrm>
            <a:off x="1123328" y="3275832"/>
            <a:ext cx="5607059" cy="250711"/>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1000" dirty="0">
                <a:solidFill>
                  <a:schemeClr val="tx1">
                    <a:lumMod val="50000"/>
                    <a:lumOff val="50000"/>
                  </a:schemeClr>
                </a:solidFill>
                <a:latin typeface="Ubuntu" panose="020B0504030602030204" pitchFamily="34" charset="0"/>
              </a:rPr>
              <a:t>The organization’s ability to quickly deliver new capabilities, services, or products</a:t>
            </a:r>
          </a:p>
        </p:txBody>
      </p:sp>
    </p:spTree>
    <p:extLst>
      <p:ext uri="{BB962C8B-B14F-4D97-AF65-F5344CB8AC3E}">
        <p14:creationId xmlns:p14="http://schemas.microsoft.com/office/powerpoint/2010/main" val="182576043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4AD1F43-3A40-5889-E59F-97D4C24976E8}"/>
              </a:ext>
            </a:extLst>
          </p:cNvPr>
          <p:cNvSpPr>
            <a:spLocks noGrp="1"/>
          </p:cNvSpPr>
          <p:nvPr>
            <p:ph type="body" sz="quarter" idx="12"/>
          </p:nvPr>
        </p:nvSpPr>
        <p:spPr/>
        <p:txBody>
          <a:bodyPr/>
          <a:lstStyle/>
          <a:p>
            <a:r>
              <a:rPr lang="en-NL" sz="4400" dirty="0"/>
              <a:t>Customer or User Satisfaction Gap</a:t>
            </a:r>
            <a:endParaRPr lang="en-NL" dirty="0"/>
          </a:p>
        </p:txBody>
      </p:sp>
    </p:spTree>
    <p:extLst>
      <p:ext uri="{BB962C8B-B14F-4D97-AF65-F5344CB8AC3E}">
        <p14:creationId xmlns:p14="http://schemas.microsoft.com/office/powerpoint/2010/main" val="196793936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5803B83-56B7-4EB4-20B6-E49935C27A1C}"/>
              </a:ext>
            </a:extLst>
          </p:cNvPr>
          <p:cNvSpPr>
            <a:spLocks noGrp="1"/>
          </p:cNvSpPr>
          <p:nvPr>
            <p:ph type="body" sz="quarter" idx="12"/>
          </p:nvPr>
        </p:nvSpPr>
        <p:spPr/>
        <p:txBody>
          <a:bodyPr/>
          <a:lstStyle/>
          <a:p>
            <a:r>
              <a:rPr lang="en-GB" dirty="0"/>
              <a:t>Don’t measure Output. Measure Outcomes</a:t>
            </a:r>
            <a:endParaRPr lang="en-NL" dirty="0"/>
          </a:p>
        </p:txBody>
      </p:sp>
    </p:spTree>
    <p:extLst>
      <p:ext uri="{BB962C8B-B14F-4D97-AF65-F5344CB8AC3E}">
        <p14:creationId xmlns:p14="http://schemas.microsoft.com/office/powerpoint/2010/main" val="338498028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E0A71E2-5C94-63E0-2E01-2EB591CB6800}"/>
              </a:ext>
            </a:extLst>
          </p:cNvPr>
          <p:cNvSpPr>
            <a:spLocks noGrp="1"/>
          </p:cNvSpPr>
          <p:nvPr>
            <p:ph type="ftr" sz="quarter" idx="11"/>
          </p:nvPr>
        </p:nvSpPr>
        <p:spPr/>
        <p:txBody>
          <a:bodyPr/>
          <a:lstStyle/>
          <a:p>
            <a:r>
              <a:rPr lang="en-GB"/>
              <a:t>V 2.3</a:t>
            </a:r>
            <a:endParaRPr lang="en-NL"/>
          </a:p>
        </p:txBody>
      </p:sp>
    </p:spTree>
    <p:extLst>
      <p:ext uri="{BB962C8B-B14F-4D97-AF65-F5344CB8AC3E}">
        <p14:creationId xmlns:p14="http://schemas.microsoft.com/office/powerpoint/2010/main" val="371488383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59C3C64-3193-1253-D48A-11F986F8C168}"/>
              </a:ext>
            </a:extLst>
          </p:cNvPr>
          <p:cNvSpPr>
            <a:spLocks noGrp="1"/>
          </p:cNvSpPr>
          <p:nvPr>
            <p:ph type="body" sz="quarter" idx="12"/>
          </p:nvPr>
        </p:nvSpPr>
        <p:spPr/>
        <p:txBody>
          <a:bodyPr/>
          <a:lstStyle/>
          <a:p>
            <a:r>
              <a:rPr lang="en-GB" dirty="0"/>
              <a:t>It’s not about the Metrics, but about the Conversation</a:t>
            </a:r>
            <a:endParaRPr lang="en-NL" dirty="0"/>
          </a:p>
        </p:txBody>
      </p:sp>
    </p:spTree>
    <p:extLst>
      <p:ext uri="{BB962C8B-B14F-4D97-AF65-F5344CB8AC3E}">
        <p14:creationId xmlns:p14="http://schemas.microsoft.com/office/powerpoint/2010/main" val="386452499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9A1EFFA-0EB8-645A-A7FF-551F1127C88F}"/>
              </a:ext>
            </a:extLst>
          </p:cNvPr>
          <p:cNvSpPr>
            <a:spLocks noGrp="1"/>
          </p:cNvSpPr>
          <p:nvPr>
            <p:ph type="ftr" sz="quarter" idx="11"/>
          </p:nvPr>
        </p:nvSpPr>
        <p:spPr/>
        <p:txBody>
          <a:bodyPr/>
          <a:lstStyle/>
          <a:p>
            <a:r>
              <a:rPr lang="en-GB"/>
              <a:t>V 2.3</a:t>
            </a:r>
            <a:endParaRPr lang="en-NL"/>
          </a:p>
        </p:txBody>
      </p:sp>
    </p:spTree>
    <p:extLst>
      <p:ext uri="{BB962C8B-B14F-4D97-AF65-F5344CB8AC3E}">
        <p14:creationId xmlns:p14="http://schemas.microsoft.com/office/powerpoint/2010/main" val="142296622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734C09A-3BED-08E4-5357-F089E50E31CB}"/>
              </a:ext>
            </a:extLst>
          </p:cNvPr>
          <p:cNvSpPr>
            <a:spLocks noGrp="1"/>
          </p:cNvSpPr>
          <p:nvPr>
            <p:ph type="body" sz="quarter" idx="12"/>
          </p:nvPr>
        </p:nvSpPr>
        <p:spPr/>
        <p:txBody>
          <a:bodyPr/>
          <a:lstStyle/>
          <a:p>
            <a:r>
              <a:rPr lang="en-GB" dirty="0"/>
              <a:t>Learn more about </a:t>
            </a:r>
            <a:br>
              <a:rPr lang="en-GB" dirty="0"/>
            </a:br>
            <a:r>
              <a:rPr lang="en-GB" dirty="0"/>
              <a:t>Evidence Based Management at</a:t>
            </a:r>
            <a:br>
              <a:rPr lang="en-GB" dirty="0"/>
            </a:br>
            <a:r>
              <a:rPr lang="en-GB" dirty="0"/>
              <a:t>http://</a:t>
            </a:r>
            <a:r>
              <a:rPr lang="en-GB" dirty="0" err="1"/>
              <a:t>scrum.org</a:t>
            </a:r>
            <a:r>
              <a:rPr lang="en-GB" dirty="0"/>
              <a:t>/EBM</a:t>
            </a:r>
            <a:endParaRPr lang="en-NL" dirty="0"/>
          </a:p>
        </p:txBody>
      </p:sp>
    </p:spTree>
    <p:extLst>
      <p:ext uri="{BB962C8B-B14F-4D97-AF65-F5344CB8AC3E}">
        <p14:creationId xmlns:p14="http://schemas.microsoft.com/office/powerpoint/2010/main" val="137755422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0435B2A-8AC3-920B-917C-1D720C50AE56}"/>
              </a:ext>
            </a:extLst>
          </p:cNvPr>
          <p:cNvSpPr>
            <a:spLocks noGrp="1"/>
          </p:cNvSpPr>
          <p:nvPr>
            <p:ph type="ftr" sz="quarter" idx="11"/>
          </p:nvPr>
        </p:nvSpPr>
        <p:spPr/>
        <p:txBody>
          <a:bodyPr/>
          <a:lstStyle/>
          <a:p>
            <a:r>
              <a:rPr lang="en-GB"/>
              <a:t>V 2.3</a:t>
            </a:r>
            <a:endParaRPr lang="en-NL"/>
          </a:p>
        </p:txBody>
      </p:sp>
    </p:spTree>
    <p:extLst>
      <p:ext uri="{BB962C8B-B14F-4D97-AF65-F5344CB8AC3E}">
        <p14:creationId xmlns:p14="http://schemas.microsoft.com/office/powerpoint/2010/main" val="303188767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9EAD6C-D563-D744-AFCA-AE8CA95E6630}"/>
              </a:ext>
            </a:extLst>
          </p:cNvPr>
          <p:cNvSpPr txBox="1"/>
          <p:nvPr/>
        </p:nvSpPr>
        <p:spPr>
          <a:xfrm>
            <a:off x="241069" y="257500"/>
            <a:ext cx="5838305" cy="523220"/>
          </a:xfrm>
          <a:prstGeom prst="rect">
            <a:avLst/>
          </a:prstGeom>
          <a:noFill/>
        </p:spPr>
        <p:txBody>
          <a:bodyPr wrap="square" rtlCol="0">
            <a:spAutoFit/>
          </a:bodyPr>
          <a:lstStyle/>
          <a:p>
            <a:pPr algn="ctr"/>
            <a:r>
              <a:rPr lang="en-NL" sz="2800" b="1" dirty="0">
                <a:latin typeface="American Captain" pitchFamily="2" charset="77"/>
              </a:rPr>
              <a:t>EBM Example Key Value Measures cheat sheet</a:t>
            </a:r>
            <a:endParaRPr lang="en-NL" sz="2800" dirty="0">
              <a:latin typeface="American Captain" pitchFamily="2" charset="77"/>
            </a:endParaRPr>
          </a:p>
        </p:txBody>
      </p:sp>
      <p:sp>
        <p:nvSpPr>
          <p:cNvPr id="8" name="TextBox 7">
            <a:extLst>
              <a:ext uri="{FF2B5EF4-FFF2-40B4-BE49-F238E27FC236}">
                <a16:creationId xmlns:a16="http://schemas.microsoft.com/office/drawing/2014/main" id="{CBB6441C-A641-EE43-B9CA-553BCAFDDCAF}"/>
              </a:ext>
            </a:extLst>
          </p:cNvPr>
          <p:cNvSpPr txBox="1"/>
          <p:nvPr/>
        </p:nvSpPr>
        <p:spPr>
          <a:xfrm>
            <a:off x="3659399" y="5104986"/>
            <a:ext cx="3918892" cy="208934"/>
          </a:xfrm>
          <a:prstGeom prst="rect">
            <a:avLst/>
          </a:prstGeom>
          <a:noFill/>
        </p:spPr>
        <p:txBody>
          <a:bodyPr wrap="square" rtlCol="0">
            <a:spAutoFit/>
          </a:bodyPr>
          <a:lstStyle/>
          <a:p>
            <a:pPr algn="r"/>
            <a:r>
              <a:rPr lang="en-NL" sz="720" dirty="0">
                <a:solidFill>
                  <a:schemeClr val="bg1">
                    <a:lumMod val="65000"/>
                  </a:schemeClr>
                </a:solidFill>
                <a:latin typeface="Ubuntu" panose="020B0504030602030204" pitchFamily="34" charset="0"/>
              </a:rPr>
              <a:t>Source: EBM guide 2020, http://scrum.org/EBM</a:t>
            </a:r>
          </a:p>
        </p:txBody>
      </p:sp>
      <p:pic>
        <p:nvPicPr>
          <p:cNvPr id="2" name="Picture 1">
            <a:extLst>
              <a:ext uri="{FF2B5EF4-FFF2-40B4-BE49-F238E27FC236}">
                <a16:creationId xmlns:a16="http://schemas.microsoft.com/office/drawing/2014/main" id="{98D7C774-BF2E-CC4D-BF85-02ACACF240A5}"/>
              </a:ext>
            </a:extLst>
          </p:cNvPr>
          <p:cNvPicPr>
            <a:picLocks noChangeAspect="1"/>
          </p:cNvPicPr>
          <p:nvPr/>
        </p:nvPicPr>
        <p:blipFill>
          <a:blip r:embed="rId3"/>
          <a:stretch>
            <a:fillRect/>
          </a:stretch>
        </p:blipFill>
        <p:spPr>
          <a:xfrm>
            <a:off x="108204" y="912194"/>
            <a:ext cx="2541559" cy="1509051"/>
          </a:xfrm>
          <a:prstGeom prst="rect">
            <a:avLst/>
          </a:prstGeom>
        </p:spPr>
      </p:pic>
      <p:pic>
        <p:nvPicPr>
          <p:cNvPr id="3" name="Picture 2">
            <a:extLst>
              <a:ext uri="{FF2B5EF4-FFF2-40B4-BE49-F238E27FC236}">
                <a16:creationId xmlns:a16="http://schemas.microsoft.com/office/drawing/2014/main" id="{E7304A80-7961-AE46-9A97-8B282091533D}"/>
              </a:ext>
            </a:extLst>
          </p:cNvPr>
          <p:cNvPicPr>
            <a:picLocks noChangeAspect="1"/>
          </p:cNvPicPr>
          <p:nvPr/>
        </p:nvPicPr>
        <p:blipFill rotWithShape="1">
          <a:blip r:embed="rId4"/>
          <a:srcRect/>
          <a:stretch/>
        </p:blipFill>
        <p:spPr>
          <a:xfrm>
            <a:off x="108203" y="2457377"/>
            <a:ext cx="2541559" cy="1107778"/>
          </a:xfrm>
          <a:prstGeom prst="rect">
            <a:avLst/>
          </a:prstGeom>
        </p:spPr>
      </p:pic>
      <p:pic>
        <p:nvPicPr>
          <p:cNvPr id="4" name="Picture 3">
            <a:extLst>
              <a:ext uri="{FF2B5EF4-FFF2-40B4-BE49-F238E27FC236}">
                <a16:creationId xmlns:a16="http://schemas.microsoft.com/office/drawing/2014/main" id="{612791FE-02B2-E845-A5C1-033DD92A85C0}"/>
              </a:ext>
            </a:extLst>
          </p:cNvPr>
          <p:cNvPicPr>
            <a:picLocks noChangeAspect="1"/>
          </p:cNvPicPr>
          <p:nvPr/>
        </p:nvPicPr>
        <p:blipFill>
          <a:blip r:embed="rId5"/>
          <a:stretch>
            <a:fillRect/>
          </a:stretch>
        </p:blipFill>
        <p:spPr>
          <a:xfrm>
            <a:off x="2649763" y="912982"/>
            <a:ext cx="2541559" cy="3557332"/>
          </a:xfrm>
          <a:prstGeom prst="rect">
            <a:avLst/>
          </a:prstGeom>
        </p:spPr>
      </p:pic>
      <p:pic>
        <p:nvPicPr>
          <p:cNvPr id="5" name="Picture 4">
            <a:extLst>
              <a:ext uri="{FF2B5EF4-FFF2-40B4-BE49-F238E27FC236}">
                <a16:creationId xmlns:a16="http://schemas.microsoft.com/office/drawing/2014/main" id="{B25B9DC0-E698-B44B-9BD1-7DF86B3BB8C6}"/>
              </a:ext>
            </a:extLst>
          </p:cNvPr>
          <p:cNvPicPr>
            <a:picLocks noChangeAspect="1"/>
          </p:cNvPicPr>
          <p:nvPr/>
        </p:nvPicPr>
        <p:blipFill rotWithShape="1">
          <a:blip r:embed="rId6"/>
          <a:srcRect t="2737"/>
          <a:stretch/>
        </p:blipFill>
        <p:spPr>
          <a:xfrm>
            <a:off x="2649759" y="4421315"/>
            <a:ext cx="2541560" cy="921826"/>
          </a:xfrm>
          <a:prstGeom prst="rect">
            <a:avLst/>
          </a:prstGeom>
        </p:spPr>
      </p:pic>
      <p:pic>
        <p:nvPicPr>
          <p:cNvPr id="7" name="Picture 6">
            <a:extLst>
              <a:ext uri="{FF2B5EF4-FFF2-40B4-BE49-F238E27FC236}">
                <a16:creationId xmlns:a16="http://schemas.microsoft.com/office/drawing/2014/main" id="{C69F27A3-6639-C149-A1C8-2FBC23880A79}"/>
              </a:ext>
            </a:extLst>
          </p:cNvPr>
          <p:cNvPicPr>
            <a:picLocks noChangeAspect="1"/>
          </p:cNvPicPr>
          <p:nvPr/>
        </p:nvPicPr>
        <p:blipFill>
          <a:blip r:embed="rId7"/>
          <a:stretch>
            <a:fillRect/>
          </a:stretch>
        </p:blipFill>
        <p:spPr>
          <a:xfrm>
            <a:off x="5191319" y="1136517"/>
            <a:ext cx="2433851" cy="2344609"/>
          </a:xfrm>
          <a:prstGeom prst="rect">
            <a:avLst/>
          </a:prstGeom>
        </p:spPr>
      </p:pic>
      <p:pic>
        <p:nvPicPr>
          <p:cNvPr id="10" name="Picture 9">
            <a:extLst>
              <a:ext uri="{FF2B5EF4-FFF2-40B4-BE49-F238E27FC236}">
                <a16:creationId xmlns:a16="http://schemas.microsoft.com/office/drawing/2014/main" id="{5665FA40-5696-9548-A234-DD32383B8FD2}"/>
              </a:ext>
            </a:extLst>
          </p:cNvPr>
          <p:cNvPicPr>
            <a:picLocks noChangeAspect="1"/>
          </p:cNvPicPr>
          <p:nvPr/>
        </p:nvPicPr>
        <p:blipFill rotWithShape="1">
          <a:blip r:embed="rId8"/>
          <a:srcRect t="2357"/>
          <a:stretch/>
        </p:blipFill>
        <p:spPr>
          <a:xfrm>
            <a:off x="5193739" y="3463411"/>
            <a:ext cx="2425624" cy="1658310"/>
          </a:xfrm>
          <a:prstGeom prst="rect">
            <a:avLst/>
          </a:prstGeom>
        </p:spPr>
      </p:pic>
    </p:spTree>
    <p:extLst>
      <p:ext uri="{BB962C8B-B14F-4D97-AF65-F5344CB8AC3E}">
        <p14:creationId xmlns:p14="http://schemas.microsoft.com/office/powerpoint/2010/main" val="291505773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219F340-4E68-F86F-9CAB-E519217B5AE7}"/>
              </a:ext>
            </a:extLst>
          </p:cNvPr>
          <p:cNvSpPr>
            <a:spLocks noGrp="1"/>
          </p:cNvSpPr>
          <p:nvPr>
            <p:ph type="ftr" sz="quarter" idx="11"/>
          </p:nvPr>
        </p:nvSpPr>
        <p:spPr/>
        <p:txBody>
          <a:bodyPr/>
          <a:lstStyle/>
          <a:p>
            <a:r>
              <a:rPr lang="en-GB"/>
              <a:t>V 2.3</a:t>
            </a:r>
            <a:endParaRPr lang="en-NL"/>
          </a:p>
        </p:txBody>
      </p:sp>
    </p:spTree>
    <p:extLst>
      <p:ext uri="{BB962C8B-B14F-4D97-AF65-F5344CB8AC3E}">
        <p14:creationId xmlns:p14="http://schemas.microsoft.com/office/powerpoint/2010/main" val="3802550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B2C113E-0E3D-00C4-C1D8-583692C0FE37}"/>
              </a:ext>
            </a:extLst>
          </p:cNvPr>
          <p:cNvSpPr>
            <a:spLocks noGrp="1"/>
          </p:cNvSpPr>
          <p:nvPr>
            <p:ph type="ftr" sz="quarter" idx="11"/>
          </p:nvPr>
        </p:nvSpPr>
        <p:spPr/>
        <p:txBody>
          <a:bodyPr/>
          <a:lstStyle/>
          <a:p>
            <a:r>
              <a:rPr lang="en-GB"/>
              <a:t>V 2.3</a:t>
            </a:r>
            <a:endParaRPr lang="en-NL"/>
          </a:p>
        </p:txBody>
      </p:sp>
    </p:spTree>
    <p:extLst>
      <p:ext uri="{BB962C8B-B14F-4D97-AF65-F5344CB8AC3E}">
        <p14:creationId xmlns:p14="http://schemas.microsoft.com/office/powerpoint/2010/main" val="3190245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6CB758-59FC-0159-0583-1F3BAFB33B75}"/>
              </a:ext>
            </a:extLst>
          </p:cNvPr>
          <p:cNvSpPr>
            <a:spLocks noGrp="1"/>
          </p:cNvSpPr>
          <p:nvPr>
            <p:ph type="body" sz="quarter" idx="13"/>
          </p:nvPr>
        </p:nvSpPr>
        <p:spPr/>
        <p:txBody>
          <a:bodyPr/>
          <a:lstStyle/>
          <a:p>
            <a:r>
              <a:rPr lang="en-GB" sz="6600" dirty="0"/>
              <a:t>ABILITY TO INNOVATE</a:t>
            </a:r>
            <a:endParaRPr lang="en-NL" sz="6600" dirty="0"/>
          </a:p>
        </p:txBody>
      </p:sp>
      <p:sp>
        <p:nvSpPr>
          <p:cNvPr id="4" name="Text Placeholder 6">
            <a:extLst>
              <a:ext uri="{FF2B5EF4-FFF2-40B4-BE49-F238E27FC236}">
                <a16:creationId xmlns:a16="http://schemas.microsoft.com/office/drawing/2014/main" id="{2F0F1E8B-A6BD-8121-A0A5-8943C93E3B97}"/>
              </a:ext>
            </a:extLst>
          </p:cNvPr>
          <p:cNvSpPr txBox="1">
            <a:spLocks/>
          </p:cNvSpPr>
          <p:nvPr/>
        </p:nvSpPr>
        <p:spPr>
          <a:xfrm>
            <a:off x="1123328" y="3275832"/>
            <a:ext cx="5607059" cy="250711"/>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1000" dirty="0">
                <a:solidFill>
                  <a:schemeClr val="tx1">
                    <a:lumMod val="50000"/>
                    <a:lumOff val="50000"/>
                  </a:schemeClr>
                </a:solidFill>
                <a:latin typeface="Ubuntu" panose="020B0504030602030204" pitchFamily="34" charset="0"/>
              </a:rPr>
              <a:t>The effectiveness of an organization to deliver new capabilities </a:t>
            </a:r>
          </a:p>
          <a:p>
            <a:pPr marL="0" indent="0" algn="ctr">
              <a:buNone/>
            </a:pPr>
            <a:r>
              <a:rPr lang="en-GB" sz="1000" dirty="0">
                <a:solidFill>
                  <a:schemeClr val="tx1">
                    <a:lumMod val="50000"/>
                    <a:lumOff val="50000"/>
                  </a:schemeClr>
                </a:solidFill>
                <a:latin typeface="Ubuntu" panose="020B0504030602030204" pitchFamily="34" charset="0"/>
              </a:rPr>
              <a:t>that might better meet customer needs</a:t>
            </a:r>
          </a:p>
        </p:txBody>
      </p:sp>
    </p:spTree>
    <p:extLst>
      <p:ext uri="{BB962C8B-B14F-4D97-AF65-F5344CB8AC3E}">
        <p14:creationId xmlns:p14="http://schemas.microsoft.com/office/powerpoint/2010/main" val="24439475"/>
      </p:ext>
    </p:extLst>
  </p:cSld>
  <p:clrMapOvr>
    <a:masterClrMapping/>
  </p:clrMapOvr>
</p:sld>
</file>

<file path=ppt/theme/theme1.xml><?xml version="1.0" encoding="utf-8"?>
<a:theme xmlns:a="http://schemas.openxmlformats.org/drawingml/2006/main" name="1_SF Games PPT Theme A5 v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F Games PPT Theme A5 v2.2" id="{11B5FE2C-08B5-B14F-9B71-CE532B60C182}" vid="{7F10D097-EAB5-F24C-BB0F-9D0ED48D3013}"/>
    </a:ext>
  </a:extLst>
</a:theme>
</file>

<file path=ppt/theme/theme2.xml><?xml version="1.0" encoding="utf-8"?>
<a:theme xmlns:a="http://schemas.openxmlformats.org/drawingml/2006/main" name="2_SF 2023 spli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3.xml><?xml version="1.0" encoding="utf-8"?>
<a:theme xmlns:a="http://schemas.openxmlformats.org/drawingml/2006/main" name="2_SF 2023 Full Background">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0070C0"/>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SF Games PPT Theme A5 v2.2</Template>
  <TotalTime>77</TotalTime>
  <Words>623</Words>
  <Application>Microsoft Macintosh PowerPoint</Application>
  <PresentationFormat>Custom</PresentationFormat>
  <Paragraphs>99</Paragraphs>
  <Slides>78</Slides>
  <Notes>5</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78</vt:i4>
      </vt:variant>
    </vt:vector>
  </HeadingPairs>
  <TitlesOfParts>
    <vt:vector size="87" baseType="lpstr">
      <vt:lpstr>Ubuntu</vt:lpstr>
      <vt:lpstr>Marvel</vt:lpstr>
      <vt:lpstr>Arial</vt:lpstr>
      <vt:lpstr>American Captain</vt:lpstr>
      <vt:lpstr>Calibri</vt:lpstr>
      <vt:lpstr>Ubuntu Light</vt:lpstr>
      <vt:lpstr>1_SF Games PPT Theme A5 v2.2</vt:lpstr>
      <vt:lpstr>2_SF 2023 split</vt:lpstr>
      <vt:lpstr>2_SF 2023 Full Background</vt:lpstr>
      <vt:lpstr>PowerPoint Presentation</vt:lpstr>
      <vt:lpstr>Facilitate the Game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Sjoerd Kranendonk</dc:creator>
  <cp:lastModifiedBy>Sjoerd Kranendonk</cp:lastModifiedBy>
  <cp:revision>28</cp:revision>
  <dcterms:created xsi:type="dcterms:W3CDTF">2022-05-18T20:40:04Z</dcterms:created>
  <dcterms:modified xsi:type="dcterms:W3CDTF">2023-02-09T22:37:04Z</dcterms:modified>
</cp:coreProperties>
</file>

<file path=docProps/thumbnail.jpeg>
</file>